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57" r:id="rId2"/>
    <p:sldId id="256" r:id="rId3"/>
    <p:sldId id="265" r:id="rId4"/>
    <p:sldId id="273" r:id="rId5"/>
    <p:sldId id="276" r:id="rId6"/>
    <p:sldId id="282" r:id="rId7"/>
    <p:sldId id="274" r:id="rId8"/>
    <p:sldId id="275" r:id="rId9"/>
    <p:sldId id="277" r:id="rId10"/>
    <p:sldId id="279" r:id="rId11"/>
    <p:sldId id="280" r:id="rId12"/>
    <p:sldId id="281" r:id="rId13"/>
    <p:sldId id="270" r:id="rId14"/>
  </p:sldIdLst>
  <p:sldSz cx="12192000" cy="6858000"/>
  <p:notesSz cx="6797675" cy="9926638"/>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068D1D3-5E74-1A45-D23C-CECBB458272B}" name="Maaike Geene | gemeente Hulst" initials="MG" userId="S::M.Geene@gemeentehulst.nl::4057bdc2-b2bb-40c3-8b09-fdd358aea50e"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4F2E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6405"/>
  </p:normalViewPr>
  <p:slideViewPr>
    <p:cSldViewPr snapToObjects="1">
      <p:cViewPr varScale="1">
        <p:scale>
          <a:sx n="112" d="100"/>
          <a:sy n="112" d="100"/>
        </p:scale>
        <p:origin x="55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84B1DB6C-ABC7-B04B-99B0-0313CCD2030B}" type="datetimeFigureOut">
              <a:rPr lang="nl-NL" smtClean="0"/>
              <a:t>18-12-2024</a:t>
            </a:fld>
            <a:endParaRPr lang="nl-NL"/>
          </a:p>
        </p:txBody>
      </p:sp>
      <p:sp>
        <p:nvSpPr>
          <p:cNvPr id="4" name="Tijdelijke aanduiding voor dia-afbeelding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BF629B02-1A28-8D44-BD37-F860A0B81D7F}" type="slidenum">
              <a:rPr lang="nl-NL" smtClean="0"/>
              <a:t>‹nr.›</a:t>
            </a:fld>
            <a:endParaRPr lang="nl-NL"/>
          </a:p>
        </p:txBody>
      </p:sp>
    </p:spTree>
    <p:extLst>
      <p:ext uri="{BB962C8B-B14F-4D97-AF65-F5344CB8AC3E}">
        <p14:creationId xmlns:p14="http://schemas.microsoft.com/office/powerpoint/2010/main" val="1001395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6.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sv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6.png"/></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6.png"/></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sv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sv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co begindia">
    <p:bg>
      <p:bgRef idx="1001">
        <a:schemeClr val="bg1"/>
      </p:bgRef>
    </p:bg>
    <p:spTree>
      <p:nvGrpSpPr>
        <p:cNvPr id="1" name=""/>
        <p:cNvGrpSpPr/>
        <p:nvPr/>
      </p:nvGrpSpPr>
      <p:grpSpPr>
        <a:xfrm>
          <a:off x="0" y="0"/>
          <a:ext cx="0" cy="0"/>
          <a:chOff x="0" y="0"/>
          <a:chExt cx="0" cy="0"/>
        </a:xfrm>
      </p:grpSpPr>
      <p:sp>
        <p:nvSpPr>
          <p:cNvPr id="10" name="Titel 9">
            <a:extLst>
              <a:ext uri="{FF2B5EF4-FFF2-40B4-BE49-F238E27FC236}">
                <a16:creationId xmlns:a16="http://schemas.microsoft.com/office/drawing/2014/main" id="{C4A1E7C8-9372-A141-9F6E-68BE406963A6}"/>
              </a:ext>
            </a:extLst>
          </p:cNvPr>
          <p:cNvSpPr>
            <a:spLocks noGrp="1"/>
          </p:cNvSpPr>
          <p:nvPr>
            <p:ph type="title" hasCustomPrompt="1"/>
          </p:nvPr>
        </p:nvSpPr>
        <p:spPr>
          <a:xfrm>
            <a:off x="949290" y="4242833"/>
            <a:ext cx="6904996" cy="1973615"/>
          </a:xfrm>
          <a:noFill/>
        </p:spPr>
        <p:txBody>
          <a:bodyPr anchor="b">
            <a:noAutofit/>
          </a:bodyPr>
          <a:lstStyle>
            <a:lvl1pPr algn="l">
              <a:defRPr sz="13800">
                <a:solidFill>
                  <a:schemeClr val="tx1"/>
                </a:solidFill>
              </a:defRPr>
            </a:lvl1pPr>
          </a:lstStyle>
          <a:p>
            <a:r>
              <a:rPr lang="nl-NL" dirty="0"/>
              <a:t>Welkom</a:t>
            </a:r>
          </a:p>
        </p:txBody>
      </p:sp>
      <p:sp>
        <p:nvSpPr>
          <p:cNvPr id="6" name="Tekstvak 5">
            <a:extLst>
              <a:ext uri="{FF2B5EF4-FFF2-40B4-BE49-F238E27FC236}">
                <a16:creationId xmlns:a16="http://schemas.microsoft.com/office/drawing/2014/main" id="{F7CB9ECE-2553-284F-8688-465EE98620CE}"/>
              </a:ext>
            </a:extLst>
          </p:cNvPr>
          <p:cNvSpPr txBox="1"/>
          <p:nvPr userDrawn="1"/>
        </p:nvSpPr>
        <p:spPr>
          <a:xfrm>
            <a:off x="7691718" y="4397188"/>
            <a:ext cx="53788" cy="369332"/>
          </a:xfrm>
          <a:prstGeom prst="rect">
            <a:avLst/>
          </a:prstGeom>
          <a:noFill/>
        </p:spPr>
        <p:txBody>
          <a:bodyPr wrap="square" rtlCol="0">
            <a:spAutoFit/>
          </a:bodyPr>
          <a:lstStyle/>
          <a:p>
            <a:r>
              <a:rPr lang="nl-NL"/>
              <a:t> </a:t>
            </a:r>
          </a:p>
        </p:txBody>
      </p:sp>
      <p:pic>
        <p:nvPicPr>
          <p:cNvPr id="11" name="Graphic 8">
            <a:extLst>
              <a:ext uri="{FF2B5EF4-FFF2-40B4-BE49-F238E27FC236}">
                <a16:creationId xmlns:a16="http://schemas.microsoft.com/office/drawing/2014/main" id="{D6E158D8-33E8-7C46-B5F6-AF5173B49D10}"/>
              </a:ext>
            </a:extLst>
          </p:cNvPr>
          <p:cNvPicPr>
            <a:picLocks noChangeAspect="1"/>
          </p:cNvPicPr>
          <p:nvPr userDrawn="1"/>
        </p:nvPicPr>
        <p:blipFill>
          <a:blip r:embed="rId2"/>
          <a:srcRect/>
          <a:stretch/>
        </p:blipFill>
        <p:spPr>
          <a:xfrm>
            <a:off x="10919199" y="235410"/>
            <a:ext cx="869201" cy="899921"/>
          </a:xfrm>
          <a:prstGeom prst="rect">
            <a:avLst/>
          </a:prstGeom>
        </p:spPr>
      </p:pic>
      <p:sp>
        <p:nvSpPr>
          <p:cNvPr id="12" name="Tijdelijke aanduiding voor tekst 10">
            <a:extLst>
              <a:ext uri="{FF2B5EF4-FFF2-40B4-BE49-F238E27FC236}">
                <a16:creationId xmlns:a16="http://schemas.microsoft.com/office/drawing/2014/main" id="{609C0A04-7457-1D4C-A23D-8BCAC554DC5F}"/>
              </a:ext>
            </a:extLst>
          </p:cNvPr>
          <p:cNvSpPr txBox="1">
            <a:spLocks/>
          </p:cNvSpPr>
          <p:nvPr userDrawn="1"/>
        </p:nvSpPr>
        <p:spPr>
          <a:xfrm>
            <a:off x="-5370095" y="-1"/>
            <a:ext cx="4519863" cy="5486395"/>
          </a:xfrm>
          <a:prstGeom prst="rect">
            <a:avLst/>
          </a:prstGeom>
        </p:spPr>
        <p:txBody>
          <a:bodyPr vert="horz" lIns="91440" tIns="45720" rIns="91440" bIns="45720" rtlCol="0">
            <a:normAutofit lnSpcReduction="10000"/>
          </a:bodyPr>
          <a:lstStyle>
            <a:lvl1pPr marL="12700" indent="0" algn="l" defTabSz="914400" rtl="0" eaLnBrk="1" latinLnBrk="0" hangingPunct="1">
              <a:lnSpc>
                <a:spcPct val="90000"/>
              </a:lnSpc>
              <a:spcBef>
                <a:spcPts val="1000"/>
              </a:spcBef>
              <a:buFont typeface="Arial" panose="020B0604020202020204" pitchFamily="34" charset="0"/>
              <a:buNone/>
              <a:tabLst/>
              <a:defRPr sz="2800" b="0" kern="1200">
                <a:solidFill>
                  <a:schemeClr val="tx1"/>
                </a:solidFill>
                <a:latin typeface="Corbel" panose="020B0503020204020204" pitchFamily="34" charset="0"/>
                <a:ea typeface="+mn-ea"/>
                <a:cs typeface="+mn-cs"/>
              </a:defRPr>
            </a:lvl1pPr>
            <a:lvl2pPr marL="11113" indent="0" algn="l" defTabSz="914400" rtl="0" eaLnBrk="1" latinLnBrk="0" hangingPunct="1">
              <a:lnSpc>
                <a:spcPct val="90000"/>
              </a:lnSpc>
              <a:spcBef>
                <a:spcPts val="500"/>
              </a:spcBef>
              <a:buFont typeface="Arial" panose="020B0604020202020204" pitchFamily="34" charset="0"/>
              <a:buNone/>
              <a:tabLst/>
              <a:defRPr sz="2400" kern="1200">
                <a:solidFill>
                  <a:schemeClr val="tx2"/>
                </a:solidFill>
                <a:latin typeface="Corbel" panose="020B0503020204020204" pitchFamily="34" charset="0"/>
                <a:ea typeface="+mn-ea"/>
                <a:cs typeface="+mn-cs"/>
              </a:defRPr>
            </a:lvl2pPr>
            <a:lvl3pPr marL="11113" indent="0" algn="l" defTabSz="914400" rtl="0" eaLnBrk="1" latinLnBrk="0" hangingPunct="1">
              <a:lnSpc>
                <a:spcPct val="90000"/>
              </a:lnSpc>
              <a:spcBef>
                <a:spcPts val="500"/>
              </a:spcBef>
              <a:buFont typeface="Arial" panose="020B0604020202020204" pitchFamily="34" charset="0"/>
              <a:buNone/>
              <a:tabLst/>
              <a:defRPr sz="2000" kern="1200">
                <a:solidFill>
                  <a:schemeClr val="tx2"/>
                </a:solidFill>
                <a:latin typeface="Corbel" panose="020B0503020204020204" pitchFamily="34" charset="0"/>
                <a:ea typeface="+mn-ea"/>
                <a:cs typeface="+mn-cs"/>
              </a:defRPr>
            </a:lvl3pPr>
            <a:lvl4pPr marL="11113" indent="0" algn="l" defTabSz="914400" rtl="0" eaLnBrk="1" latinLnBrk="0" hangingPunct="1">
              <a:lnSpc>
                <a:spcPct val="90000"/>
              </a:lnSpc>
              <a:spcBef>
                <a:spcPts val="500"/>
              </a:spcBef>
              <a:buFont typeface="Arial" panose="020B0604020202020204" pitchFamily="34" charset="0"/>
              <a:buNone/>
              <a:tabLst/>
              <a:defRPr sz="1800" kern="1200">
                <a:solidFill>
                  <a:schemeClr val="tx1"/>
                </a:solidFill>
                <a:latin typeface="Corbel" panose="020B0503020204020204" pitchFamily="34" charset="0"/>
                <a:ea typeface="+mn-ea"/>
                <a:cs typeface="+mn-cs"/>
              </a:defRPr>
            </a:lvl4pPr>
            <a:lvl5pPr marL="11113" indent="0" algn="l" defTabSz="914400" rtl="0" eaLnBrk="1" latinLnBrk="0" hangingPunct="1">
              <a:lnSpc>
                <a:spcPct val="90000"/>
              </a:lnSpc>
              <a:spcBef>
                <a:spcPts val="500"/>
              </a:spcBef>
              <a:buFont typeface="Arial" panose="020B0604020202020204" pitchFamily="34" charset="0"/>
              <a:buNone/>
              <a:tabLst/>
              <a:defRPr sz="1400" kern="1200">
                <a:solidFill>
                  <a:schemeClr val="bg1"/>
                </a:solidFill>
                <a:latin typeface="Corbel" panose="020B0503020204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nl-NL" sz="1400" b="1" dirty="0">
                <a:solidFill>
                  <a:schemeClr val="bg2"/>
                </a:solidFill>
              </a:rPr>
              <a:t>Tips voor het gebruik van het PowerPoint sjabloon</a:t>
            </a:r>
          </a:p>
          <a:p>
            <a:pPr marL="355600" indent="-342900">
              <a:buFont typeface="+mj-lt"/>
              <a:buAutoNum type="arabicPeriod"/>
            </a:pPr>
            <a:r>
              <a:rPr lang="nl-NL" sz="1400" dirty="0">
                <a:solidFill>
                  <a:schemeClr val="bg2"/>
                </a:solidFill>
              </a:rPr>
              <a:t>Je ziet hier een voorbeeldpresentatie. Je kan alle dia's verwijderen en zelf een presentatie maken, of deze dia's aanpassen.</a:t>
            </a:r>
          </a:p>
          <a:p>
            <a:pPr marL="355600" indent="-342900">
              <a:buFont typeface="+mj-lt"/>
              <a:buAutoNum type="arabicPeriod"/>
            </a:pPr>
            <a:r>
              <a:rPr lang="nl-NL" sz="1400" dirty="0">
                <a:solidFill>
                  <a:schemeClr val="bg2"/>
                </a:solidFill>
              </a:rPr>
              <a:t>Klik op het pijltje naast [nieuwe dia] om een nieuwe dia te kiezen.</a:t>
            </a:r>
          </a:p>
          <a:p>
            <a:pPr marL="355600" indent="-342900">
              <a:buFont typeface="+mj-lt"/>
              <a:buAutoNum type="arabicPeriod"/>
            </a:pPr>
            <a:r>
              <a:rPr lang="nl-NL" sz="1400" dirty="0">
                <a:solidFill>
                  <a:schemeClr val="bg2"/>
                </a:solidFill>
              </a:rPr>
              <a:t>De [blanco begin dia] is bedoeld voor als je je presentatie aan zet maar nog niet de inhoud van je presentatie wil laten zien. Hetzelfde geldt voor de [blanco eind dia]. Door deze toe te voegen voorkom je dat je aan het einde van je presentatie in je PowerPoint-scherm belandt.</a:t>
            </a:r>
          </a:p>
          <a:p>
            <a:pPr marL="355600" indent="-342900">
              <a:buFont typeface="+mj-lt"/>
              <a:buAutoNum type="arabicPeriod"/>
            </a:pPr>
            <a:r>
              <a:rPr lang="nl-NL" sz="1400" dirty="0">
                <a:solidFill>
                  <a:schemeClr val="bg2"/>
                </a:solidFill>
              </a:rPr>
              <a:t>De titel van je presentatie (linksboven in je scherm, met het rode streepje) kan in één keer worden toegepast op alle dia's. Ga naar invoegen &gt; [koptekst en voettekst] &gt; vink [voettekst] aan en vul hier de gewenste presentatie-titel in. Vul je niets in of vink je de voettekst niet aan, dan zal alleen het ronde streepje zichtbaar zijn.</a:t>
            </a:r>
          </a:p>
          <a:p>
            <a:pPr marL="355600" indent="-342900">
              <a:buFont typeface="+mj-lt"/>
              <a:buAutoNum type="arabicPeriod"/>
            </a:pPr>
            <a:r>
              <a:rPr lang="nl-NL" sz="1400" dirty="0">
                <a:solidFill>
                  <a:schemeClr val="bg2"/>
                </a:solidFill>
              </a:rPr>
              <a:t>Wordt een afbeelding niet naar wens uitgesneden in het kader? Dubbelklik op de geplaatste afbeelding &gt; klik op de tab om bij te snijden [Grootte en eigenschappen]. Hier kun je de positie van je afbeelding wijzigen. X = horizontaal verplaatsen, Y = verticaal verplaatsen.</a:t>
            </a:r>
            <a:endParaRPr lang="nl-NL" sz="1400" b="0" dirty="0">
              <a:solidFill>
                <a:schemeClr val="bg2"/>
              </a:solidFill>
            </a:endParaRPr>
          </a:p>
        </p:txBody>
      </p:sp>
    </p:spTree>
    <p:extLst>
      <p:ext uri="{BB962C8B-B14F-4D97-AF65-F5344CB8AC3E}">
        <p14:creationId xmlns:p14="http://schemas.microsoft.com/office/powerpoint/2010/main" val="3743390210"/>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 afbeelding">
    <p:spTree>
      <p:nvGrpSpPr>
        <p:cNvPr id="1" name=""/>
        <p:cNvGrpSpPr/>
        <p:nvPr/>
      </p:nvGrpSpPr>
      <p:grpSpPr>
        <a:xfrm>
          <a:off x="0" y="0"/>
          <a:ext cx="0" cy="0"/>
          <a:chOff x="0" y="0"/>
          <a:chExt cx="0" cy="0"/>
        </a:xfrm>
      </p:grpSpPr>
      <p:pic>
        <p:nvPicPr>
          <p:cNvPr id="12" name="Afbeelding 11">
            <a:extLst>
              <a:ext uri="{FF2B5EF4-FFF2-40B4-BE49-F238E27FC236}">
                <a16:creationId xmlns:a16="http://schemas.microsoft.com/office/drawing/2014/main" id="{A05EB81A-2DB3-E54F-925B-59169F420034}"/>
              </a:ext>
            </a:extLst>
          </p:cNvPr>
          <p:cNvPicPr>
            <a:picLocks noChangeAspect="1"/>
          </p:cNvPicPr>
          <p:nvPr userDrawn="1"/>
        </p:nvPicPr>
        <p:blipFill rotWithShape="1">
          <a:blip r:embed="rId2">
            <a:alphaModFix amt="50000"/>
          </a:blip>
          <a:srcRect l="4943" t="6745" r="21387" b="587"/>
          <a:stretch/>
        </p:blipFill>
        <p:spPr>
          <a:xfrm rot="5400000">
            <a:off x="2128367" y="-743323"/>
            <a:ext cx="5472953" cy="9729693"/>
          </a:xfrm>
          <a:prstGeom prst="rect">
            <a:avLst/>
          </a:prstGeom>
        </p:spPr>
      </p:pic>
      <p:pic>
        <p:nvPicPr>
          <p:cNvPr id="14" name="Graphic 13">
            <a:extLst>
              <a:ext uri="{FF2B5EF4-FFF2-40B4-BE49-F238E27FC236}">
                <a16:creationId xmlns:a16="http://schemas.microsoft.com/office/drawing/2014/main" id="{C4536DCD-9DA6-994B-82F2-5127CFA2C301}"/>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10829131" y="156368"/>
            <a:ext cx="1049338" cy="1049338"/>
          </a:xfrm>
          <a:prstGeom prst="rect">
            <a:avLst/>
          </a:prstGeom>
        </p:spPr>
      </p:pic>
      <p:sp>
        <p:nvSpPr>
          <p:cNvPr id="18" name="Tijdelijke aanduiding voor afbeelding 4">
            <a:extLst>
              <a:ext uri="{FF2B5EF4-FFF2-40B4-BE49-F238E27FC236}">
                <a16:creationId xmlns:a16="http://schemas.microsoft.com/office/drawing/2014/main" id="{7D0729A2-6BCF-8B42-87CD-D59E1DD3D979}"/>
              </a:ext>
            </a:extLst>
          </p:cNvPr>
          <p:cNvSpPr>
            <a:spLocks noGrp="1"/>
          </p:cNvSpPr>
          <p:nvPr>
            <p:ph type="pic" sz="quarter" idx="20"/>
          </p:nvPr>
        </p:nvSpPr>
        <p:spPr>
          <a:xfrm>
            <a:off x="406443" y="981309"/>
            <a:ext cx="9729694" cy="5472954"/>
          </a:xfrm>
        </p:spPr>
        <p:txBody>
          <a:bodyPr/>
          <a:lstStyle/>
          <a:p>
            <a:r>
              <a:rPr lang="nl-NL"/>
              <a:t>Klik op het pictogram als u een afbeelding wilt toevoegen</a:t>
            </a:r>
            <a:endParaRPr lang="nl-NL" dirty="0"/>
          </a:p>
        </p:txBody>
      </p:sp>
      <p:sp>
        <p:nvSpPr>
          <p:cNvPr id="8" name="Tijdelijke aanduiding voor voettekst 6">
            <a:extLst>
              <a:ext uri="{FF2B5EF4-FFF2-40B4-BE49-F238E27FC236}">
                <a16:creationId xmlns:a16="http://schemas.microsoft.com/office/drawing/2014/main" id="{B23356D0-AD0E-594F-B0DB-3B5AA7D660E4}"/>
              </a:ext>
            </a:extLst>
          </p:cNvPr>
          <p:cNvSpPr>
            <a:spLocks noGrp="1"/>
          </p:cNvSpPr>
          <p:nvPr>
            <p:ph type="ftr" sz="quarter" idx="14"/>
          </p:nvPr>
        </p:nvSpPr>
        <p:spPr>
          <a:xfrm>
            <a:off x="406443" y="103794"/>
            <a:ext cx="4114800" cy="365125"/>
          </a:xfrm>
        </p:spPr>
        <p:txBody>
          <a:bodyPr anchor="b"/>
          <a:lstStyle>
            <a:lvl1pPr>
              <a:defRPr sz="1100" spc="60" baseline="0"/>
            </a:lvl1pPr>
          </a:lstStyle>
          <a:p>
            <a:r>
              <a:rPr lang="nl-NL"/>
              <a:t>SAMEN VERDER</a:t>
            </a:r>
            <a:endParaRPr lang="nl-NL" dirty="0"/>
          </a:p>
        </p:txBody>
      </p:sp>
    </p:spTree>
    <p:extLst>
      <p:ext uri="{BB962C8B-B14F-4D97-AF65-F5344CB8AC3E}">
        <p14:creationId xmlns:p14="http://schemas.microsoft.com/office/powerpoint/2010/main" val="2539718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el+bullets">
    <p:spTree>
      <p:nvGrpSpPr>
        <p:cNvPr id="1" name=""/>
        <p:cNvGrpSpPr/>
        <p:nvPr/>
      </p:nvGrpSpPr>
      <p:grpSpPr>
        <a:xfrm>
          <a:off x="0" y="0"/>
          <a:ext cx="0" cy="0"/>
          <a:chOff x="0" y="0"/>
          <a:chExt cx="0" cy="0"/>
        </a:xfrm>
      </p:grpSpPr>
      <p:sp>
        <p:nvSpPr>
          <p:cNvPr id="3" name="Tijdelijke aanduiding voor tekst 2">
            <a:extLst>
              <a:ext uri="{FF2B5EF4-FFF2-40B4-BE49-F238E27FC236}">
                <a16:creationId xmlns:a16="http://schemas.microsoft.com/office/drawing/2014/main" id="{0C3D01F5-FF7D-E044-8F62-4369AA44DDFF}"/>
              </a:ext>
            </a:extLst>
          </p:cNvPr>
          <p:cNvSpPr>
            <a:spLocks noGrp="1"/>
          </p:cNvSpPr>
          <p:nvPr>
            <p:ph type="body" idx="1" hasCustomPrompt="1"/>
          </p:nvPr>
        </p:nvSpPr>
        <p:spPr>
          <a:xfrm>
            <a:off x="2209799" y="3012768"/>
            <a:ext cx="8370157" cy="3092197"/>
          </a:xfrm>
          <a:prstGeom prst="rect">
            <a:avLst/>
          </a:prstGeom>
        </p:spPr>
        <p:txBody>
          <a:bodyPr>
            <a:normAutofit/>
          </a:bodyPr>
          <a:lstStyle>
            <a:lvl1pPr marL="342900" marR="0" indent="-3429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sz="2400" b="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dirty="0" err="1"/>
              <a:t>Bulletpoint</a:t>
            </a:r>
            <a:r>
              <a:rPr lang="nl-NL" dirty="0"/>
              <a:t> 1</a:t>
            </a:r>
          </a:p>
          <a:p>
            <a:pPr marL="342900" marR="0" lvl="0" indent="-3429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nl-NL" dirty="0" err="1"/>
              <a:t>Bulletpoint</a:t>
            </a:r>
            <a:r>
              <a:rPr lang="nl-NL" dirty="0"/>
              <a:t> 2</a:t>
            </a:r>
          </a:p>
          <a:p>
            <a:pPr marL="342900" marR="0" lvl="0" indent="-3429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nl-NL" dirty="0" err="1"/>
              <a:t>Bulletpoint</a:t>
            </a:r>
            <a:r>
              <a:rPr lang="nl-NL" dirty="0"/>
              <a:t> 3</a:t>
            </a:r>
          </a:p>
          <a:p>
            <a:pPr marL="342900" marR="0" lvl="0" indent="-3429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nl-NL" dirty="0" err="1"/>
              <a:t>Bulletpoint</a:t>
            </a:r>
            <a:r>
              <a:rPr lang="nl-NL" dirty="0"/>
              <a:t> 4</a:t>
            </a:r>
          </a:p>
          <a:p>
            <a:pPr lvl="0"/>
            <a:endParaRPr lang="nl-NL" dirty="0"/>
          </a:p>
        </p:txBody>
      </p:sp>
      <p:sp>
        <p:nvSpPr>
          <p:cNvPr id="8" name="Titel 1">
            <a:extLst>
              <a:ext uri="{FF2B5EF4-FFF2-40B4-BE49-F238E27FC236}">
                <a16:creationId xmlns:a16="http://schemas.microsoft.com/office/drawing/2014/main" id="{06F379A1-AAB1-9E4A-9476-459B870D19ED}"/>
              </a:ext>
            </a:extLst>
          </p:cNvPr>
          <p:cNvSpPr>
            <a:spLocks noGrp="1"/>
          </p:cNvSpPr>
          <p:nvPr>
            <p:ph type="title" hasCustomPrompt="1"/>
          </p:nvPr>
        </p:nvSpPr>
        <p:spPr>
          <a:xfrm>
            <a:off x="1365948" y="1304970"/>
            <a:ext cx="9214009" cy="1325563"/>
          </a:xfrm>
        </p:spPr>
        <p:txBody>
          <a:bodyPr lIns="180000" anchor="b" anchorCtr="0"/>
          <a:lstStyle>
            <a:lvl1pPr>
              <a:defRPr>
                <a:solidFill>
                  <a:schemeClr val="tx2"/>
                </a:solidFill>
              </a:defRPr>
            </a:lvl1pPr>
          </a:lstStyle>
          <a:p>
            <a:r>
              <a:rPr lang="nl-NL" dirty="0"/>
              <a:t>Voeg een titel toe</a:t>
            </a:r>
          </a:p>
        </p:txBody>
      </p:sp>
      <p:pic>
        <p:nvPicPr>
          <p:cNvPr id="10" name="Graphic 9">
            <a:extLst>
              <a:ext uri="{FF2B5EF4-FFF2-40B4-BE49-F238E27FC236}">
                <a16:creationId xmlns:a16="http://schemas.microsoft.com/office/drawing/2014/main" id="{75C8D96A-ECD4-414A-B153-FCDC52391012}"/>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29131" y="156368"/>
            <a:ext cx="1049338" cy="1049338"/>
          </a:xfrm>
          <a:prstGeom prst="rect">
            <a:avLst/>
          </a:prstGeom>
        </p:spPr>
      </p:pic>
      <p:pic>
        <p:nvPicPr>
          <p:cNvPr id="14" name="Afbeelding 13">
            <a:extLst>
              <a:ext uri="{FF2B5EF4-FFF2-40B4-BE49-F238E27FC236}">
                <a16:creationId xmlns:a16="http://schemas.microsoft.com/office/drawing/2014/main" id="{D1519C04-91D6-AA44-8B56-F7A07A9B146C}"/>
              </a:ext>
            </a:extLst>
          </p:cNvPr>
          <p:cNvPicPr>
            <a:picLocks noChangeAspect="1"/>
          </p:cNvPicPr>
          <p:nvPr userDrawn="1"/>
        </p:nvPicPr>
        <p:blipFill rotWithShape="1">
          <a:blip r:embed="rId4">
            <a:alphaModFix amt="50000"/>
          </a:blip>
          <a:srcRect l="93624" r="905" b="47111"/>
          <a:stretch/>
        </p:blipFill>
        <p:spPr>
          <a:xfrm>
            <a:off x="-1" y="1304970"/>
            <a:ext cx="406443" cy="5553030"/>
          </a:xfrm>
          <a:prstGeom prst="rect">
            <a:avLst/>
          </a:prstGeom>
        </p:spPr>
      </p:pic>
      <p:pic>
        <p:nvPicPr>
          <p:cNvPr id="9" name="Afbeelding 8">
            <a:extLst>
              <a:ext uri="{FF2B5EF4-FFF2-40B4-BE49-F238E27FC236}">
                <a16:creationId xmlns:a16="http://schemas.microsoft.com/office/drawing/2014/main" id="{B0C50290-3DB8-8B44-8116-60728E66E3E7}"/>
              </a:ext>
            </a:extLst>
          </p:cNvPr>
          <p:cNvPicPr>
            <a:picLocks noChangeAspect="1"/>
          </p:cNvPicPr>
          <p:nvPr userDrawn="1"/>
        </p:nvPicPr>
        <p:blipFill>
          <a:blip r:embed="rId5"/>
          <a:stretch>
            <a:fillRect/>
          </a:stretch>
        </p:blipFill>
        <p:spPr>
          <a:xfrm>
            <a:off x="1315169" y="1011838"/>
            <a:ext cx="838751" cy="838751"/>
          </a:xfrm>
          <a:prstGeom prst="rect">
            <a:avLst/>
          </a:prstGeom>
        </p:spPr>
      </p:pic>
      <p:sp>
        <p:nvSpPr>
          <p:cNvPr id="11" name="Tijdelijke aanduiding voor voettekst 6">
            <a:extLst>
              <a:ext uri="{FF2B5EF4-FFF2-40B4-BE49-F238E27FC236}">
                <a16:creationId xmlns:a16="http://schemas.microsoft.com/office/drawing/2014/main" id="{92C6B548-B741-AD4F-A8C3-4FE4CC37D6FE}"/>
              </a:ext>
            </a:extLst>
          </p:cNvPr>
          <p:cNvSpPr>
            <a:spLocks noGrp="1"/>
          </p:cNvSpPr>
          <p:nvPr>
            <p:ph type="ftr" sz="quarter" idx="14"/>
          </p:nvPr>
        </p:nvSpPr>
        <p:spPr>
          <a:xfrm>
            <a:off x="406443" y="103794"/>
            <a:ext cx="4114800" cy="365125"/>
          </a:xfrm>
        </p:spPr>
        <p:txBody>
          <a:bodyPr anchor="b"/>
          <a:lstStyle>
            <a:lvl1pPr>
              <a:defRPr sz="1100" spc="60" baseline="0"/>
            </a:lvl1pPr>
          </a:lstStyle>
          <a:p>
            <a:r>
              <a:rPr lang="nl-NL"/>
              <a:t>SAMEN VERDER</a:t>
            </a:r>
            <a:endParaRPr lang="nl-NL" dirty="0"/>
          </a:p>
        </p:txBody>
      </p:sp>
    </p:spTree>
    <p:extLst>
      <p:ext uri="{BB962C8B-B14F-4D97-AF65-F5344CB8AC3E}">
        <p14:creationId xmlns:p14="http://schemas.microsoft.com/office/powerpoint/2010/main" val="36119233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Quote/steamer">
    <p:spTree>
      <p:nvGrpSpPr>
        <p:cNvPr id="1" name=""/>
        <p:cNvGrpSpPr/>
        <p:nvPr/>
      </p:nvGrpSpPr>
      <p:grpSpPr>
        <a:xfrm>
          <a:off x="0" y="0"/>
          <a:ext cx="0" cy="0"/>
          <a:chOff x="0" y="0"/>
          <a:chExt cx="0" cy="0"/>
        </a:xfrm>
      </p:grpSpPr>
      <p:pic>
        <p:nvPicPr>
          <p:cNvPr id="14" name="Afbeelding 13">
            <a:extLst>
              <a:ext uri="{FF2B5EF4-FFF2-40B4-BE49-F238E27FC236}">
                <a16:creationId xmlns:a16="http://schemas.microsoft.com/office/drawing/2014/main" id="{57656F13-8F41-6B42-A54D-3D1FC699D15F}"/>
              </a:ext>
            </a:extLst>
          </p:cNvPr>
          <p:cNvPicPr>
            <a:picLocks noChangeAspect="1"/>
          </p:cNvPicPr>
          <p:nvPr userDrawn="1"/>
        </p:nvPicPr>
        <p:blipFill rotWithShape="1">
          <a:blip r:embed="rId2">
            <a:alphaModFix amt="50000"/>
          </a:blip>
          <a:srcRect l="34723" t="28912" r="141" b="13810"/>
          <a:stretch/>
        </p:blipFill>
        <p:spPr>
          <a:xfrm>
            <a:off x="5842669" y="1"/>
            <a:ext cx="5517589" cy="6858000"/>
          </a:xfrm>
          <a:prstGeom prst="rect">
            <a:avLst/>
          </a:prstGeom>
        </p:spPr>
      </p:pic>
      <p:sp>
        <p:nvSpPr>
          <p:cNvPr id="10" name="Zeshoek 9">
            <a:extLst>
              <a:ext uri="{FF2B5EF4-FFF2-40B4-BE49-F238E27FC236}">
                <a16:creationId xmlns:a16="http://schemas.microsoft.com/office/drawing/2014/main" id="{203CB28B-F79B-E941-9345-B42E732DD30E}"/>
              </a:ext>
            </a:extLst>
          </p:cNvPr>
          <p:cNvSpPr/>
          <p:nvPr userDrawn="1"/>
        </p:nvSpPr>
        <p:spPr>
          <a:xfrm rot="5400000">
            <a:off x="2841797" y="881087"/>
            <a:ext cx="6010835" cy="5181754"/>
          </a:xfrm>
          <a:prstGeom prst="hexagon">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3" name="Tijdelijke aanduiding voor tekst 2">
            <a:extLst>
              <a:ext uri="{FF2B5EF4-FFF2-40B4-BE49-F238E27FC236}">
                <a16:creationId xmlns:a16="http://schemas.microsoft.com/office/drawing/2014/main" id="{0C3D01F5-FF7D-E044-8F62-4369AA44DDFF}"/>
              </a:ext>
            </a:extLst>
          </p:cNvPr>
          <p:cNvSpPr>
            <a:spLocks noGrp="1"/>
          </p:cNvSpPr>
          <p:nvPr>
            <p:ph type="body" idx="1" hasCustomPrompt="1"/>
          </p:nvPr>
        </p:nvSpPr>
        <p:spPr>
          <a:xfrm>
            <a:off x="3547626" y="1776377"/>
            <a:ext cx="4590086" cy="3393547"/>
          </a:xfrm>
          <a:prstGeom prst="rect">
            <a:avLst/>
          </a:prstGeom>
        </p:spPr>
        <p:txBody>
          <a:bodyPr anchor="ctr">
            <a:normAutofit/>
          </a:bodyPr>
          <a:lstStyle>
            <a:lvl1pPr marL="0" marR="0" indent="0" algn="ctr" defTabSz="914400" rtl="0" eaLnBrk="1" fontAlgn="auto" latinLnBrk="0" hangingPunct="1">
              <a:lnSpc>
                <a:spcPct val="100000"/>
              </a:lnSpc>
              <a:spcBef>
                <a:spcPts val="1000"/>
              </a:spcBef>
              <a:spcAft>
                <a:spcPts val="0"/>
              </a:spcAft>
              <a:buClrTx/>
              <a:buSzTx/>
              <a:buFont typeface="Arial" panose="020B0604020202020204" pitchFamily="34" charset="0"/>
              <a:buNone/>
              <a:tabLst/>
              <a:defRPr sz="4800" b="1">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dirty="0"/>
              <a:t>“Hier komt </a:t>
            </a:r>
            <a:br>
              <a:rPr lang="nl-NL" dirty="0"/>
            </a:br>
            <a:r>
              <a:rPr lang="nl-NL" dirty="0"/>
              <a:t>een quote of </a:t>
            </a:r>
            <a:r>
              <a:rPr lang="nl-NL" dirty="0" err="1"/>
              <a:t>streamer</a:t>
            </a:r>
            <a:r>
              <a:rPr lang="nl-NL" dirty="0"/>
              <a:t>”</a:t>
            </a:r>
          </a:p>
        </p:txBody>
      </p:sp>
      <p:sp>
        <p:nvSpPr>
          <p:cNvPr id="11" name="Tekstvak 10">
            <a:extLst>
              <a:ext uri="{FF2B5EF4-FFF2-40B4-BE49-F238E27FC236}">
                <a16:creationId xmlns:a16="http://schemas.microsoft.com/office/drawing/2014/main" id="{F11FF3DD-4B5D-0642-8837-CF8FDFE5AA49}"/>
              </a:ext>
            </a:extLst>
          </p:cNvPr>
          <p:cNvSpPr txBox="1"/>
          <p:nvPr userDrawn="1"/>
        </p:nvSpPr>
        <p:spPr>
          <a:xfrm>
            <a:off x="8068235" y="-941294"/>
            <a:ext cx="248786" cy="369332"/>
          </a:xfrm>
          <a:prstGeom prst="rect">
            <a:avLst/>
          </a:prstGeom>
          <a:noFill/>
        </p:spPr>
        <p:txBody>
          <a:bodyPr wrap="none" rtlCol="0">
            <a:spAutoFit/>
          </a:bodyPr>
          <a:lstStyle/>
          <a:p>
            <a:r>
              <a:rPr lang="nl-NL" dirty="0"/>
              <a:t> </a:t>
            </a:r>
          </a:p>
        </p:txBody>
      </p:sp>
      <p:pic>
        <p:nvPicPr>
          <p:cNvPr id="15" name="Graphic 14">
            <a:extLst>
              <a:ext uri="{FF2B5EF4-FFF2-40B4-BE49-F238E27FC236}">
                <a16:creationId xmlns:a16="http://schemas.microsoft.com/office/drawing/2014/main" id="{2E71494D-9429-3F42-92BD-A78A90DE4C86}"/>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10829131" y="156368"/>
            <a:ext cx="1049338" cy="1049338"/>
          </a:xfrm>
          <a:prstGeom prst="rect">
            <a:avLst/>
          </a:prstGeom>
        </p:spPr>
      </p:pic>
      <p:sp>
        <p:nvSpPr>
          <p:cNvPr id="2" name="Tekstvak 1">
            <a:extLst>
              <a:ext uri="{FF2B5EF4-FFF2-40B4-BE49-F238E27FC236}">
                <a16:creationId xmlns:a16="http://schemas.microsoft.com/office/drawing/2014/main" id="{920BDDBF-F1A0-4542-8C1F-12470CCDA41E}"/>
              </a:ext>
            </a:extLst>
          </p:cNvPr>
          <p:cNvSpPr txBox="1"/>
          <p:nvPr userDrawn="1"/>
        </p:nvSpPr>
        <p:spPr>
          <a:xfrm>
            <a:off x="7473244" y="-824089"/>
            <a:ext cx="248786" cy="369332"/>
          </a:xfrm>
          <a:prstGeom prst="rect">
            <a:avLst/>
          </a:prstGeom>
          <a:noFill/>
        </p:spPr>
        <p:txBody>
          <a:bodyPr wrap="none" rtlCol="0">
            <a:spAutoFit/>
          </a:bodyPr>
          <a:lstStyle/>
          <a:p>
            <a:r>
              <a:rPr lang="nl-NL" dirty="0"/>
              <a:t> </a:t>
            </a:r>
          </a:p>
        </p:txBody>
      </p:sp>
      <p:sp>
        <p:nvSpPr>
          <p:cNvPr id="9" name="Tijdelijke aanduiding voor voettekst 6">
            <a:extLst>
              <a:ext uri="{FF2B5EF4-FFF2-40B4-BE49-F238E27FC236}">
                <a16:creationId xmlns:a16="http://schemas.microsoft.com/office/drawing/2014/main" id="{45C4546B-3920-7844-A3ED-736BD694E9DF}"/>
              </a:ext>
            </a:extLst>
          </p:cNvPr>
          <p:cNvSpPr>
            <a:spLocks noGrp="1"/>
          </p:cNvSpPr>
          <p:nvPr>
            <p:ph type="ftr" sz="quarter" idx="14"/>
          </p:nvPr>
        </p:nvSpPr>
        <p:spPr>
          <a:xfrm>
            <a:off x="406443" y="103794"/>
            <a:ext cx="4114800" cy="365125"/>
          </a:xfrm>
        </p:spPr>
        <p:txBody>
          <a:bodyPr anchor="b"/>
          <a:lstStyle>
            <a:lvl1pPr>
              <a:defRPr sz="1100" spc="60" baseline="0"/>
            </a:lvl1pPr>
          </a:lstStyle>
          <a:p>
            <a:r>
              <a:rPr lang="nl-NL"/>
              <a:t>SAMEN VERDER</a:t>
            </a:r>
            <a:endParaRPr lang="nl-NL" dirty="0"/>
          </a:p>
        </p:txBody>
      </p:sp>
      <p:sp>
        <p:nvSpPr>
          <p:cNvPr id="5" name="Tijdelijke aanduiding voor tekst 4">
            <a:extLst>
              <a:ext uri="{FF2B5EF4-FFF2-40B4-BE49-F238E27FC236}">
                <a16:creationId xmlns:a16="http://schemas.microsoft.com/office/drawing/2014/main" id="{9ACEEBC5-AA17-D447-B191-BF708E1F48E0}"/>
              </a:ext>
            </a:extLst>
          </p:cNvPr>
          <p:cNvSpPr>
            <a:spLocks noGrp="1"/>
          </p:cNvSpPr>
          <p:nvPr>
            <p:ph type="body" sz="quarter" idx="15" hasCustomPrompt="1"/>
          </p:nvPr>
        </p:nvSpPr>
        <p:spPr>
          <a:xfrm>
            <a:off x="4910806" y="5321300"/>
            <a:ext cx="1863725" cy="382588"/>
          </a:xfrm>
        </p:spPr>
        <p:txBody>
          <a:bodyPr/>
          <a:lstStyle>
            <a:lvl4pPr algn="ctr">
              <a:defRPr>
                <a:solidFill>
                  <a:schemeClr val="bg1"/>
                </a:solidFill>
              </a:defRPr>
            </a:lvl4pPr>
          </a:lstStyle>
          <a:p>
            <a:pPr lvl="3"/>
            <a:r>
              <a:rPr lang="nl-NL" dirty="0"/>
              <a:t>Naam + functie</a:t>
            </a:r>
          </a:p>
        </p:txBody>
      </p:sp>
    </p:spTree>
    <p:extLst>
      <p:ext uri="{BB962C8B-B14F-4D97-AF65-F5344CB8AC3E}">
        <p14:creationId xmlns:p14="http://schemas.microsoft.com/office/powerpoint/2010/main" val="11218576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Quote/streamer + afbeelding">
    <p:spTree>
      <p:nvGrpSpPr>
        <p:cNvPr id="1" name=""/>
        <p:cNvGrpSpPr/>
        <p:nvPr/>
      </p:nvGrpSpPr>
      <p:grpSpPr>
        <a:xfrm>
          <a:off x="0" y="0"/>
          <a:ext cx="0" cy="0"/>
          <a:chOff x="0" y="0"/>
          <a:chExt cx="0" cy="0"/>
        </a:xfrm>
      </p:grpSpPr>
      <p:sp>
        <p:nvSpPr>
          <p:cNvPr id="3" name="Tijdelijke aanduiding voor tekst 2">
            <a:extLst>
              <a:ext uri="{FF2B5EF4-FFF2-40B4-BE49-F238E27FC236}">
                <a16:creationId xmlns:a16="http://schemas.microsoft.com/office/drawing/2014/main" id="{0C3D01F5-FF7D-E044-8F62-4369AA44DDFF}"/>
              </a:ext>
            </a:extLst>
          </p:cNvPr>
          <p:cNvSpPr>
            <a:spLocks noGrp="1"/>
          </p:cNvSpPr>
          <p:nvPr>
            <p:ph type="body" idx="1" hasCustomPrompt="1"/>
          </p:nvPr>
        </p:nvSpPr>
        <p:spPr>
          <a:xfrm>
            <a:off x="7078688" y="2294918"/>
            <a:ext cx="4234641" cy="3621561"/>
          </a:xfrm>
          <a:prstGeom prst="rect">
            <a:avLst/>
          </a:prstGeom>
        </p:spPr>
        <p:txBody>
          <a:bodyPr>
            <a:normAutofit/>
          </a:bodyPr>
          <a:lstStyle>
            <a:lvl1pPr marL="0" marR="0" indent="0" algn="l" defTabSz="914400" rtl="0" eaLnBrk="1" fontAlgn="auto" latinLnBrk="0" hangingPunct="1">
              <a:lnSpc>
                <a:spcPts val="6560"/>
              </a:lnSpc>
              <a:spcBef>
                <a:spcPts val="1000"/>
              </a:spcBef>
              <a:spcAft>
                <a:spcPts val="0"/>
              </a:spcAft>
              <a:buClrTx/>
              <a:buSzTx/>
              <a:buFont typeface="Arial" panose="020B0604020202020204" pitchFamily="34" charset="0"/>
              <a:buNone/>
              <a:tabLst/>
              <a:defRPr sz="4800" b="1">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dirty="0"/>
              <a:t>“Hier komt een quote of </a:t>
            </a:r>
            <a:r>
              <a:rPr lang="nl-NL" dirty="0" err="1"/>
              <a:t>streamer</a:t>
            </a:r>
            <a:r>
              <a:rPr lang="nl-NL" dirty="0"/>
              <a:t>”</a:t>
            </a:r>
          </a:p>
        </p:txBody>
      </p:sp>
      <p:sp>
        <p:nvSpPr>
          <p:cNvPr id="11" name="Tekstvak 10">
            <a:extLst>
              <a:ext uri="{FF2B5EF4-FFF2-40B4-BE49-F238E27FC236}">
                <a16:creationId xmlns:a16="http://schemas.microsoft.com/office/drawing/2014/main" id="{F11FF3DD-4B5D-0642-8837-CF8FDFE5AA49}"/>
              </a:ext>
            </a:extLst>
          </p:cNvPr>
          <p:cNvSpPr txBox="1"/>
          <p:nvPr userDrawn="1"/>
        </p:nvSpPr>
        <p:spPr>
          <a:xfrm>
            <a:off x="7730884" y="-896905"/>
            <a:ext cx="248786" cy="369332"/>
          </a:xfrm>
          <a:prstGeom prst="rect">
            <a:avLst/>
          </a:prstGeom>
          <a:noFill/>
        </p:spPr>
        <p:txBody>
          <a:bodyPr wrap="none" rtlCol="0">
            <a:spAutoFit/>
          </a:bodyPr>
          <a:lstStyle/>
          <a:p>
            <a:r>
              <a:rPr lang="nl-NL" dirty="0"/>
              <a:t> </a:t>
            </a:r>
          </a:p>
        </p:txBody>
      </p:sp>
      <p:pic>
        <p:nvPicPr>
          <p:cNvPr id="15" name="Graphic 14">
            <a:extLst>
              <a:ext uri="{FF2B5EF4-FFF2-40B4-BE49-F238E27FC236}">
                <a16:creationId xmlns:a16="http://schemas.microsoft.com/office/drawing/2014/main" id="{2E71494D-9429-3F42-92BD-A78A90DE4C8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29131" y="156368"/>
            <a:ext cx="1049338" cy="1049338"/>
          </a:xfrm>
          <a:prstGeom prst="rect">
            <a:avLst/>
          </a:prstGeom>
        </p:spPr>
      </p:pic>
      <p:pic>
        <p:nvPicPr>
          <p:cNvPr id="7" name="Afbeelding 6">
            <a:extLst>
              <a:ext uri="{FF2B5EF4-FFF2-40B4-BE49-F238E27FC236}">
                <a16:creationId xmlns:a16="http://schemas.microsoft.com/office/drawing/2014/main" id="{790D36F6-8E22-B14D-865C-4F148584881B}"/>
              </a:ext>
            </a:extLst>
          </p:cNvPr>
          <p:cNvPicPr>
            <a:picLocks noChangeAspect="1"/>
          </p:cNvPicPr>
          <p:nvPr userDrawn="1"/>
        </p:nvPicPr>
        <p:blipFill rotWithShape="1">
          <a:blip r:embed="rId4"/>
          <a:srcRect l="16558" t="38542" r="19303" b="40160"/>
          <a:stretch/>
        </p:blipFill>
        <p:spPr>
          <a:xfrm>
            <a:off x="6685846" y="1435656"/>
            <a:ext cx="2587647" cy="859262"/>
          </a:xfrm>
          <a:prstGeom prst="rect">
            <a:avLst/>
          </a:prstGeom>
        </p:spPr>
      </p:pic>
      <p:sp>
        <p:nvSpPr>
          <p:cNvPr id="10" name="Tijdelijke aanduiding voor voettekst 6">
            <a:extLst>
              <a:ext uri="{FF2B5EF4-FFF2-40B4-BE49-F238E27FC236}">
                <a16:creationId xmlns:a16="http://schemas.microsoft.com/office/drawing/2014/main" id="{81F7AC54-F3A9-6B48-801C-597C0566175C}"/>
              </a:ext>
            </a:extLst>
          </p:cNvPr>
          <p:cNvSpPr>
            <a:spLocks noGrp="1"/>
          </p:cNvSpPr>
          <p:nvPr>
            <p:ph type="ftr" sz="quarter" idx="14"/>
          </p:nvPr>
        </p:nvSpPr>
        <p:spPr>
          <a:xfrm>
            <a:off x="406443" y="163754"/>
            <a:ext cx="4114800" cy="365125"/>
          </a:xfrm>
        </p:spPr>
        <p:txBody>
          <a:bodyPr anchor="b"/>
          <a:lstStyle>
            <a:lvl1pPr>
              <a:defRPr sz="1100" spc="60" baseline="0"/>
            </a:lvl1pPr>
          </a:lstStyle>
          <a:p>
            <a:r>
              <a:rPr lang="nl-NL"/>
              <a:t>SAMEN VERDER</a:t>
            </a:r>
            <a:endParaRPr lang="nl-NL" dirty="0"/>
          </a:p>
        </p:txBody>
      </p:sp>
      <p:sp>
        <p:nvSpPr>
          <p:cNvPr id="13" name="Tijdelijke aanduiding voor afbeelding 11">
            <a:extLst>
              <a:ext uri="{FF2B5EF4-FFF2-40B4-BE49-F238E27FC236}">
                <a16:creationId xmlns:a16="http://schemas.microsoft.com/office/drawing/2014/main" id="{2DE6943D-741C-134D-9ACE-998880A792AC}"/>
              </a:ext>
            </a:extLst>
          </p:cNvPr>
          <p:cNvSpPr>
            <a:spLocks noGrp="1"/>
          </p:cNvSpPr>
          <p:nvPr>
            <p:ph type="pic" sz="quarter" idx="13"/>
          </p:nvPr>
        </p:nvSpPr>
        <p:spPr>
          <a:xfrm>
            <a:off x="7008" y="0"/>
            <a:ext cx="6729968" cy="6858000"/>
          </a:xfrm>
        </p:spPr>
        <p:txBody>
          <a:bodyPr>
            <a:normAutofit/>
          </a:bodyPr>
          <a:lstStyle>
            <a:lvl1pPr marL="12700" indent="0" algn="ctr">
              <a:buNone/>
              <a:defRPr sz="1600"/>
            </a:lvl1pPr>
          </a:lstStyle>
          <a:p>
            <a:r>
              <a:rPr lang="nl-NL"/>
              <a:t>Klik op het pictogram als u een afbeelding wilt toevoegen</a:t>
            </a:r>
            <a:endParaRPr lang="nl-NL" dirty="0"/>
          </a:p>
        </p:txBody>
      </p:sp>
      <p:pic>
        <p:nvPicPr>
          <p:cNvPr id="14" name="Afbeelding 13">
            <a:extLst>
              <a:ext uri="{FF2B5EF4-FFF2-40B4-BE49-F238E27FC236}">
                <a16:creationId xmlns:a16="http://schemas.microsoft.com/office/drawing/2014/main" id="{8E8FD1A4-2D59-A94F-BA94-28066EE814F0}"/>
              </a:ext>
            </a:extLst>
          </p:cNvPr>
          <p:cNvPicPr>
            <a:picLocks noChangeAspect="1"/>
          </p:cNvPicPr>
          <p:nvPr userDrawn="1"/>
        </p:nvPicPr>
        <p:blipFill rotWithShape="1">
          <a:blip r:embed="rId5">
            <a:alphaModFix amt="50000"/>
          </a:blip>
          <a:srcRect l="93624" t="-2" r="903" b="-56"/>
          <a:stretch/>
        </p:blipFill>
        <p:spPr>
          <a:xfrm rot="16200000">
            <a:off x="6095922" y="761920"/>
            <a:ext cx="406602" cy="11785557"/>
          </a:xfrm>
          <a:prstGeom prst="rect">
            <a:avLst/>
          </a:prstGeom>
        </p:spPr>
      </p:pic>
    </p:spTree>
    <p:extLst>
      <p:ext uri="{BB962C8B-B14F-4D97-AF65-F5344CB8AC3E}">
        <p14:creationId xmlns:p14="http://schemas.microsoft.com/office/powerpoint/2010/main" val="14566879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el + tekst + afbeelding groot">
    <p:spTree>
      <p:nvGrpSpPr>
        <p:cNvPr id="1" name=""/>
        <p:cNvGrpSpPr/>
        <p:nvPr/>
      </p:nvGrpSpPr>
      <p:grpSpPr>
        <a:xfrm>
          <a:off x="0" y="0"/>
          <a:ext cx="0" cy="0"/>
          <a:chOff x="0" y="0"/>
          <a:chExt cx="0" cy="0"/>
        </a:xfrm>
      </p:grpSpPr>
      <p:sp>
        <p:nvSpPr>
          <p:cNvPr id="8" name="Titel 1">
            <a:extLst>
              <a:ext uri="{FF2B5EF4-FFF2-40B4-BE49-F238E27FC236}">
                <a16:creationId xmlns:a16="http://schemas.microsoft.com/office/drawing/2014/main" id="{06F379A1-AAB1-9E4A-9476-459B870D19ED}"/>
              </a:ext>
            </a:extLst>
          </p:cNvPr>
          <p:cNvSpPr>
            <a:spLocks noGrp="1"/>
          </p:cNvSpPr>
          <p:nvPr>
            <p:ph type="title" hasCustomPrompt="1"/>
          </p:nvPr>
        </p:nvSpPr>
        <p:spPr>
          <a:xfrm>
            <a:off x="639807" y="1304970"/>
            <a:ext cx="4792805" cy="1325563"/>
          </a:xfrm>
        </p:spPr>
        <p:txBody>
          <a:bodyPr lIns="180000" anchor="b" anchorCtr="0"/>
          <a:lstStyle>
            <a:lvl1pPr>
              <a:defRPr>
                <a:solidFill>
                  <a:schemeClr val="tx2"/>
                </a:solidFill>
              </a:defRPr>
            </a:lvl1pPr>
          </a:lstStyle>
          <a:p>
            <a:r>
              <a:rPr lang="nl-NL" dirty="0"/>
              <a:t>Voeg een titel toe</a:t>
            </a:r>
          </a:p>
        </p:txBody>
      </p:sp>
      <p:pic>
        <p:nvPicPr>
          <p:cNvPr id="9" name="Afbeelding 8">
            <a:extLst>
              <a:ext uri="{FF2B5EF4-FFF2-40B4-BE49-F238E27FC236}">
                <a16:creationId xmlns:a16="http://schemas.microsoft.com/office/drawing/2014/main" id="{0FC878CC-2790-1845-9E04-0F26D552093E}"/>
              </a:ext>
            </a:extLst>
          </p:cNvPr>
          <p:cNvPicPr>
            <a:picLocks noChangeAspect="1"/>
          </p:cNvPicPr>
          <p:nvPr userDrawn="1"/>
        </p:nvPicPr>
        <p:blipFill>
          <a:blip r:embed="rId2"/>
          <a:stretch>
            <a:fillRect/>
          </a:stretch>
        </p:blipFill>
        <p:spPr>
          <a:xfrm>
            <a:off x="526387" y="980434"/>
            <a:ext cx="1212180" cy="1212180"/>
          </a:xfrm>
          <a:prstGeom prst="rect">
            <a:avLst/>
          </a:prstGeom>
        </p:spPr>
      </p:pic>
      <p:sp>
        <p:nvSpPr>
          <p:cNvPr id="12" name="Tijdelijke aanduiding voor afbeelding 11">
            <a:extLst>
              <a:ext uri="{FF2B5EF4-FFF2-40B4-BE49-F238E27FC236}">
                <a16:creationId xmlns:a16="http://schemas.microsoft.com/office/drawing/2014/main" id="{D57EDF50-4371-724B-8D1D-5AD8CDBEB532}"/>
              </a:ext>
            </a:extLst>
          </p:cNvPr>
          <p:cNvSpPr>
            <a:spLocks noGrp="1"/>
          </p:cNvSpPr>
          <p:nvPr>
            <p:ph type="pic" sz="quarter" idx="13"/>
          </p:nvPr>
        </p:nvSpPr>
        <p:spPr>
          <a:xfrm>
            <a:off x="5608122" y="0"/>
            <a:ext cx="6583877" cy="6126862"/>
          </a:xfrm>
        </p:spPr>
        <p:txBody>
          <a:bodyPr>
            <a:normAutofit/>
          </a:bodyPr>
          <a:lstStyle>
            <a:lvl1pPr marL="12700" indent="0" algn="ctr">
              <a:buNone/>
              <a:defRPr sz="1600"/>
            </a:lvl1pPr>
          </a:lstStyle>
          <a:p>
            <a:r>
              <a:rPr lang="nl-NL"/>
              <a:t>Klik op het pictogram als u een afbeelding wilt toevoegen</a:t>
            </a:r>
            <a:endParaRPr lang="nl-NL" dirty="0"/>
          </a:p>
        </p:txBody>
      </p:sp>
      <p:sp>
        <p:nvSpPr>
          <p:cNvPr id="13" name="Tijdelijke aanduiding voor tekst 9">
            <a:extLst>
              <a:ext uri="{FF2B5EF4-FFF2-40B4-BE49-F238E27FC236}">
                <a16:creationId xmlns:a16="http://schemas.microsoft.com/office/drawing/2014/main" id="{B453481E-4983-BD47-9A59-5F7F88505BC6}"/>
              </a:ext>
            </a:extLst>
          </p:cNvPr>
          <p:cNvSpPr>
            <a:spLocks noGrp="1"/>
          </p:cNvSpPr>
          <p:nvPr>
            <p:ph type="body" sz="quarter" idx="14" hasCustomPrompt="1"/>
          </p:nvPr>
        </p:nvSpPr>
        <p:spPr>
          <a:xfrm>
            <a:off x="639807" y="2933883"/>
            <a:ext cx="4792805" cy="3192979"/>
          </a:xfrm>
        </p:spPr>
        <p:txBody>
          <a:bodyPr lIns="0" tIns="0" rIns="0" bIns="0">
            <a:normAutofit/>
          </a:bodyPr>
          <a:lstStyle>
            <a:lvl2pPr marL="211138" indent="0">
              <a:buNone/>
              <a:defRPr/>
            </a:lvl2pPr>
          </a:lstStyle>
          <a:p>
            <a:pPr lvl="1"/>
            <a:r>
              <a:rPr lang="nl-NL" dirty="0"/>
              <a:t>Voeg hier een tekst toe.</a:t>
            </a:r>
          </a:p>
        </p:txBody>
      </p:sp>
      <p:pic>
        <p:nvPicPr>
          <p:cNvPr id="10" name="Graphic 9">
            <a:extLst>
              <a:ext uri="{FF2B5EF4-FFF2-40B4-BE49-F238E27FC236}">
                <a16:creationId xmlns:a16="http://schemas.microsoft.com/office/drawing/2014/main" id="{94821AB6-B7BA-F949-8410-F31A8DF7F905}"/>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10829131" y="156368"/>
            <a:ext cx="1049338" cy="1049338"/>
          </a:xfrm>
          <a:prstGeom prst="rect">
            <a:avLst/>
          </a:prstGeom>
        </p:spPr>
      </p:pic>
      <p:pic>
        <p:nvPicPr>
          <p:cNvPr id="19" name="Afbeelding 18">
            <a:extLst>
              <a:ext uri="{FF2B5EF4-FFF2-40B4-BE49-F238E27FC236}">
                <a16:creationId xmlns:a16="http://schemas.microsoft.com/office/drawing/2014/main" id="{166C8AC2-5F17-9F4C-8056-1A3E7F42461F}"/>
              </a:ext>
            </a:extLst>
          </p:cNvPr>
          <p:cNvPicPr>
            <a:picLocks noChangeAspect="1"/>
          </p:cNvPicPr>
          <p:nvPr userDrawn="1"/>
        </p:nvPicPr>
        <p:blipFill rotWithShape="1">
          <a:blip r:embed="rId5">
            <a:alphaModFix amt="50000"/>
          </a:blip>
          <a:srcRect l="93624" t="-2" r="903" b="-56"/>
          <a:stretch/>
        </p:blipFill>
        <p:spPr>
          <a:xfrm rot="16200000">
            <a:off x="6095922" y="761920"/>
            <a:ext cx="406602" cy="11785557"/>
          </a:xfrm>
          <a:prstGeom prst="rect">
            <a:avLst/>
          </a:prstGeom>
        </p:spPr>
      </p:pic>
      <p:sp>
        <p:nvSpPr>
          <p:cNvPr id="14" name="Tijdelijke aanduiding voor voettekst 6">
            <a:extLst>
              <a:ext uri="{FF2B5EF4-FFF2-40B4-BE49-F238E27FC236}">
                <a16:creationId xmlns:a16="http://schemas.microsoft.com/office/drawing/2014/main" id="{8A7866A9-80EA-2049-BB26-038668CC083B}"/>
              </a:ext>
            </a:extLst>
          </p:cNvPr>
          <p:cNvSpPr>
            <a:spLocks noGrp="1"/>
          </p:cNvSpPr>
          <p:nvPr>
            <p:ph type="ftr" sz="quarter" idx="15"/>
          </p:nvPr>
        </p:nvSpPr>
        <p:spPr>
          <a:xfrm>
            <a:off x="406443" y="103794"/>
            <a:ext cx="4114800" cy="365125"/>
          </a:xfrm>
        </p:spPr>
        <p:txBody>
          <a:bodyPr anchor="b"/>
          <a:lstStyle>
            <a:lvl1pPr>
              <a:defRPr sz="1100" spc="60" baseline="0"/>
            </a:lvl1pPr>
          </a:lstStyle>
          <a:p>
            <a:r>
              <a:rPr lang="nl-NL"/>
              <a:t>SAMEN VERDER</a:t>
            </a:r>
            <a:endParaRPr lang="nl-NL" dirty="0"/>
          </a:p>
        </p:txBody>
      </p:sp>
    </p:spTree>
    <p:extLst>
      <p:ext uri="{BB962C8B-B14F-4D97-AF65-F5344CB8AC3E}">
        <p14:creationId xmlns:p14="http://schemas.microsoft.com/office/powerpoint/2010/main" val="10194000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ijfers">
    <p:spTree>
      <p:nvGrpSpPr>
        <p:cNvPr id="1" name=""/>
        <p:cNvGrpSpPr/>
        <p:nvPr/>
      </p:nvGrpSpPr>
      <p:grpSpPr>
        <a:xfrm>
          <a:off x="0" y="0"/>
          <a:ext cx="0" cy="0"/>
          <a:chOff x="0" y="0"/>
          <a:chExt cx="0" cy="0"/>
        </a:xfrm>
      </p:grpSpPr>
      <p:pic>
        <p:nvPicPr>
          <p:cNvPr id="10" name="Graphic 9">
            <a:extLst>
              <a:ext uri="{FF2B5EF4-FFF2-40B4-BE49-F238E27FC236}">
                <a16:creationId xmlns:a16="http://schemas.microsoft.com/office/drawing/2014/main" id="{94821AB6-B7BA-F949-8410-F31A8DF7F905}"/>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29131" y="156368"/>
            <a:ext cx="1049338" cy="1049338"/>
          </a:xfrm>
          <a:prstGeom prst="rect">
            <a:avLst/>
          </a:prstGeom>
        </p:spPr>
      </p:pic>
      <p:pic>
        <p:nvPicPr>
          <p:cNvPr id="22" name="Afbeelding 21">
            <a:extLst>
              <a:ext uri="{FF2B5EF4-FFF2-40B4-BE49-F238E27FC236}">
                <a16:creationId xmlns:a16="http://schemas.microsoft.com/office/drawing/2014/main" id="{C36C2108-1C16-D945-9C85-587E48AABCFD}"/>
              </a:ext>
            </a:extLst>
          </p:cNvPr>
          <p:cNvPicPr>
            <a:picLocks noChangeAspect="1"/>
          </p:cNvPicPr>
          <p:nvPr userDrawn="1"/>
        </p:nvPicPr>
        <p:blipFill rotWithShape="1">
          <a:blip r:embed="rId4"/>
          <a:srcRect l="16558" t="38542" r="19303" b="40160"/>
          <a:stretch/>
        </p:blipFill>
        <p:spPr>
          <a:xfrm>
            <a:off x="564600" y="2819582"/>
            <a:ext cx="1704421" cy="565975"/>
          </a:xfrm>
          <a:prstGeom prst="rect">
            <a:avLst/>
          </a:prstGeom>
        </p:spPr>
      </p:pic>
      <p:pic>
        <p:nvPicPr>
          <p:cNvPr id="23" name="Afbeelding 22">
            <a:extLst>
              <a:ext uri="{FF2B5EF4-FFF2-40B4-BE49-F238E27FC236}">
                <a16:creationId xmlns:a16="http://schemas.microsoft.com/office/drawing/2014/main" id="{C54116DA-0CAA-EF49-91ED-6F586FD0AC99}"/>
              </a:ext>
            </a:extLst>
          </p:cNvPr>
          <p:cNvPicPr>
            <a:picLocks noChangeAspect="1"/>
          </p:cNvPicPr>
          <p:nvPr userDrawn="1"/>
        </p:nvPicPr>
        <p:blipFill rotWithShape="1">
          <a:blip r:embed="rId4"/>
          <a:srcRect l="16558" t="38542" r="19303" b="40160"/>
          <a:stretch/>
        </p:blipFill>
        <p:spPr>
          <a:xfrm>
            <a:off x="3300345" y="2819582"/>
            <a:ext cx="1704421" cy="565975"/>
          </a:xfrm>
          <a:prstGeom prst="rect">
            <a:avLst/>
          </a:prstGeom>
        </p:spPr>
      </p:pic>
      <p:pic>
        <p:nvPicPr>
          <p:cNvPr id="24" name="Afbeelding 23">
            <a:extLst>
              <a:ext uri="{FF2B5EF4-FFF2-40B4-BE49-F238E27FC236}">
                <a16:creationId xmlns:a16="http://schemas.microsoft.com/office/drawing/2014/main" id="{C15AA2A7-A28D-5243-B3BD-82B985A9974C}"/>
              </a:ext>
            </a:extLst>
          </p:cNvPr>
          <p:cNvPicPr>
            <a:picLocks noChangeAspect="1"/>
          </p:cNvPicPr>
          <p:nvPr userDrawn="1"/>
        </p:nvPicPr>
        <p:blipFill rotWithShape="1">
          <a:blip r:embed="rId4"/>
          <a:srcRect l="16558" t="38542" r="19303" b="40160"/>
          <a:stretch/>
        </p:blipFill>
        <p:spPr>
          <a:xfrm>
            <a:off x="6022624" y="2819582"/>
            <a:ext cx="1704421" cy="565975"/>
          </a:xfrm>
          <a:prstGeom prst="rect">
            <a:avLst/>
          </a:prstGeom>
        </p:spPr>
      </p:pic>
      <p:pic>
        <p:nvPicPr>
          <p:cNvPr id="25" name="Afbeelding 24">
            <a:extLst>
              <a:ext uri="{FF2B5EF4-FFF2-40B4-BE49-F238E27FC236}">
                <a16:creationId xmlns:a16="http://schemas.microsoft.com/office/drawing/2014/main" id="{218D1A2A-AE49-E24A-AADF-9C67B2037958}"/>
              </a:ext>
            </a:extLst>
          </p:cNvPr>
          <p:cNvPicPr>
            <a:picLocks noChangeAspect="1"/>
          </p:cNvPicPr>
          <p:nvPr userDrawn="1"/>
        </p:nvPicPr>
        <p:blipFill rotWithShape="1">
          <a:blip r:embed="rId4"/>
          <a:srcRect l="16558" t="38542" r="19303" b="40160"/>
          <a:stretch/>
        </p:blipFill>
        <p:spPr>
          <a:xfrm>
            <a:off x="8717155" y="2819582"/>
            <a:ext cx="1704421" cy="565975"/>
          </a:xfrm>
          <a:prstGeom prst="rect">
            <a:avLst/>
          </a:prstGeom>
        </p:spPr>
      </p:pic>
      <p:sp>
        <p:nvSpPr>
          <p:cNvPr id="27" name="Tijdelijke aanduiding voor tekst 6">
            <a:extLst>
              <a:ext uri="{FF2B5EF4-FFF2-40B4-BE49-F238E27FC236}">
                <a16:creationId xmlns:a16="http://schemas.microsoft.com/office/drawing/2014/main" id="{47EE2AB4-4C2C-4148-9DA6-37608C38884C}"/>
              </a:ext>
            </a:extLst>
          </p:cNvPr>
          <p:cNvSpPr>
            <a:spLocks noGrp="1"/>
          </p:cNvSpPr>
          <p:nvPr>
            <p:ph type="body" sz="quarter" idx="27" hasCustomPrompt="1"/>
          </p:nvPr>
        </p:nvSpPr>
        <p:spPr>
          <a:xfrm>
            <a:off x="832601" y="3517114"/>
            <a:ext cx="2176183" cy="2234270"/>
          </a:xfrm>
        </p:spPr>
        <p:txBody>
          <a:bodyPr lIns="0" tIns="0" rIns="0" bIns="0"/>
          <a:lstStyle>
            <a:lvl3pPr algn="l">
              <a:defRPr/>
            </a:lvl3pPr>
          </a:lstStyle>
          <a:p>
            <a:pPr lvl="2"/>
            <a:r>
              <a:rPr lang="nl-NL" dirty="0"/>
              <a:t>Toelichting</a:t>
            </a:r>
          </a:p>
        </p:txBody>
      </p:sp>
      <p:sp>
        <p:nvSpPr>
          <p:cNvPr id="28" name="Tijdelijke aanduiding voor tekst 6">
            <a:extLst>
              <a:ext uri="{FF2B5EF4-FFF2-40B4-BE49-F238E27FC236}">
                <a16:creationId xmlns:a16="http://schemas.microsoft.com/office/drawing/2014/main" id="{DDB4E291-3E1C-FB40-AE29-533C9B496506}"/>
              </a:ext>
            </a:extLst>
          </p:cNvPr>
          <p:cNvSpPr>
            <a:spLocks noGrp="1"/>
          </p:cNvSpPr>
          <p:nvPr>
            <p:ph type="body" sz="quarter" idx="28" hasCustomPrompt="1"/>
          </p:nvPr>
        </p:nvSpPr>
        <p:spPr>
          <a:xfrm>
            <a:off x="3575801" y="3517114"/>
            <a:ext cx="2176183" cy="2234270"/>
          </a:xfrm>
        </p:spPr>
        <p:txBody>
          <a:bodyPr lIns="0" tIns="0" rIns="0" bIns="0"/>
          <a:lstStyle>
            <a:lvl3pPr algn="l">
              <a:defRPr/>
            </a:lvl3pPr>
          </a:lstStyle>
          <a:p>
            <a:pPr lvl="2"/>
            <a:r>
              <a:rPr lang="nl-NL" dirty="0"/>
              <a:t>Toelichting</a:t>
            </a:r>
          </a:p>
        </p:txBody>
      </p:sp>
      <p:sp>
        <p:nvSpPr>
          <p:cNvPr id="29" name="Tijdelijke aanduiding voor tekst 6">
            <a:extLst>
              <a:ext uri="{FF2B5EF4-FFF2-40B4-BE49-F238E27FC236}">
                <a16:creationId xmlns:a16="http://schemas.microsoft.com/office/drawing/2014/main" id="{9422D75A-0163-9F45-91AC-966BA72901DA}"/>
              </a:ext>
            </a:extLst>
          </p:cNvPr>
          <p:cNvSpPr>
            <a:spLocks noGrp="1"/>
          </p:cNvSpPr>
          <p:nvPr>
            <p:ph type="body" sz="quarter" idx="29" hasCustomPrompt="1"/>
          </p:nvPr>
        </p:nvSpPr>
        <p:spPr>
          <a:xfrm>
            <a:off x="6295851" y="3517114"/>
            <a:ext cx="2176183" cy="2234270"/>
          </a:xfrm>
        </p:spPr>
        <p:txBody>
          <a:bodyPr lIns="0" tIns="0" rIns="0" bIns="0"/>
          <a:lstStyle>
            <a:lvl3pPr algn="l">
              <a:defRPr/>
            </a:lvl3pPr>
          </a:lstStyle>
          <a:p>
            <a:pPr lvl="2"/>
            <a:r>
              <a:rPr lang="nl-NL" dirty="0"/>
              <a:t>Toelichting</a:t>
            </a:r>
          </a:p>
        </p:txBody>
      </p:sp>
      <p:sp>
        <p:nvSpPr>
          <p:cNvPr id="31" name="Tijdelijke aanduiding voor tekst 6">
            <a:extLst>
              <a:ext uri="{FF2B5EF4-FFF2-40B4-BE49-F238E27FC236}">
                <a16:creationId xmlns:a16="http://schemas.microsoft.com/office/drawing/2014/main" id="{3FD9344C-8E30-1447-A7DE-094BA7E1B2A2}"/>
              </a:ext>
            </a:extLst>
          </p:cNvPr>
          <p:cNvSpPr>
            <a:spLocks noGrp="1"/>
          </p:cNvSpPr>
          <p:nvPr>
            <p:ph type="body" sz="quarter" idx="30" hasCustomPrompt="1"/>
          </p:nvPr>
        </p:nvSpPr>
        <p:spPr>
          <a:xfrm>
            <a:off x="8981178" y="3517114"/>
            <a:ext cx="2176183" cy="2234270"/>
          </a:xfrm>
        </p:spPr>
        <p:txBody>
          <a:bodyPr lIns="0" tIns="0" rIns="0" bIns="0"/>
          <a:lstStyle>
            <a:lvl3pPr algn="l">
              <a:defRPr/>
            </a:lvl3pPr>
          </a:lstStyle>
          <a:p>
            <a:pPr lvl="2"/>
            <a:r>
              <a:rPr lang="nl-NL" dirty="0"/>
              <a:t>Toelichting</a:t>
            </a:r>
          </a:p>
        </p:txBody>
      </p:sp>
      <p:pic>
        <p:nvPicPr>
          <p:cNvPr id="35" name="Afbeelding 34">
            <a:extLst>
              <a:ext uri="{FF2B5EF4-FFF2-40B4-BE49-F238E27FC236}">
                <a16:creationId xmlns:a16="http://schemas.microsoft.com/office/drawing/2014/main" id="{C249E414-C6C3-D54C-A15D-8BAB7EED8050}"/>
              </a:ext>
            </a:extLst>
          </p:cNvPr>
          <p:cNvPicPr>
            <a:picLocks noChangeAspect="1"/>
          </p:cNvPicPr>
          <p:nvPr userDrawn="1"/>
        </p:nvPicPr>
        <p:blipFill rotWithShape="1">
          <a:blip r:embed="rId5">
            <a:alphaModFix amt="50000"/>
          </a:blip>
          <a:srcRect l="93624" t="-2" r="903" b="-56"/>
          <a:stretch/>
        </p:blipFill>
        <p:spPr>
          <a:xfrm rot="16200000">
            <a:off x="6095922" y="761920"/>
            <a:ext cx="406602" cy="11785557"/>
          </a:xfrm>
          <a:prstGeom prst="rect">
            <a:avLst/>
          </a:prstGeom>
        </p:spPr>
      </p:pic>
      <p:sp>
        <p:nvSpPr>
          <p:cNvPr id="17" name="Tijdelijke aanduiding voor voettekst 6">
            <a:extLst>
              <a:ext uri="{FF2B5EF4-FFF2-40B4-BE49-F238E27FC236}">
                <a16:creationId xmlns:a16="http://schemas.microsoft.com/office/drawing/2014/main" id="{C7C8FC50-5A21-B245-9F08-F6CB2F9ACB67}"/>
              </a:ext>
            </a:extLst>
          </p:cNvPr>
          <p:cNvSpPr>
            <a:spLocks noGrp="1"/>
          </p:cNvSpPr>
          <p:nvPr>
            <p:ph type="ftr" sz="quarter" idx="31"/>
          </p:nvPr>
        </p:nvSpPr>
        <p:spPr>
          <a:xfrm>
            <a:off x="406443" y="103794"/>
            <a:ext cx="4114800" cy="365125"/>
          </a:xfrm>
        </p:spPr>
        <p:txBody>
          <a:bodyPr anchor="b"/>
          <a:lstStyle>
            <a:lvl1pPr>
              <a:defRPr sz="1100" spc="60" baseline="0"/>
            </a:lvl1pPr>
          </a:lstStyle>
          <a:p>
            <a:r>
              <a:rPr lang="nl-NL"/>
              <a:t>SAMEN VERDER</a:t>
            </a:r>
            <a:endParaRPr lang="nl-NL" dirty="0"/>
          </a:p>
        </p:txBody>
      </p:sp>
      <p:sp>
        <p:nvSpPr>
          <p:cNvPr id="18" name="Tijdelijke aanduiding voor tekst 2">
            <a:extLst>
              <a:ext uri="{FF2B5EF4-FFF2-40B4-BE49-F238E27FC236}">
                <a16:creationId xmlns:a16="http://schemas.microsoft.com/office/drawing/2014/main" id="{B9245EC4-625F-BE4C-B578-B13FF21890BF}"/>
              </a:ext>
            </a:extLst>
          </p:cNvPr>
          <p:cNvSpPr>
            <a:spLocks noGrp="1"/>
          </p:cNvSpPr>
          <p:nvPr>
            <p:ph type="body" idx="1" hasCustomPrompt="1"/>
          </p:nvPr>
        </p:nvSpPr>
        <p:spPr>
          <a:xfrm>
            <a:off x="857423" y="1706333"/>
            <a:ext cx="2172283" cy="1411629"/>
          </a:xfrm>
          <a:prstGeom prst="rect">
            <a:avLst/>
          </a:prstGeom>
        </p:spPr>
        <p:txBody>
          <a:bodyPr lIns="0" tIns="0" rIns="0" bIns="0">
            <a:normAutofit/>
          </a:bodyPr>
          <a:lstStyle>
            <a:lvl1pPr marL="0" marR="0" indent="0" algn="l" defTabSz="914400" rtl="0" eaLnBrk="1" fontAlgn="auto" latinLnBrk="0" hangingPunct="1">
              <a:lnSpc>
                <a:spcPts val="6560"/>
              </a:lnSpc>
              <a:spcBef>
                <a:spcPts val="1000"/>
              </a:spcBef>
              <a:spcAft>
                <a:spcPts val="0"/>
              </a:spcAft>
              <a:buClrTx/>
              <a:buSzTx/>
              <a:buFont typeface="Arial" panose="020B0604020202020204" pitchFamily="34" charset="0"/>
              <a:buNone/>
              <a:tabLst/>
              <a:defRPr sz="4800" b="1">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dirty="0"/>
              <a:t>#</a:t>
            </a:r>
          </a:p>
        </p:txBody>
      </p:sp>
      <p:sp>
        <p:nvSpPr>
          <p:cNvPr id="19" name="Tijdelijke aanduiding voor tekst 2">
            <a:extLst>
              <a:ext uri="{FF2B5EF4-FFF2-40B4-BE49-F238E27FC236}">
                <a16:creationId xmlns:a16="http://schemas.microsoft.com/office/drawing/2014/main" id="{9692C471-7F90-3A43-8540-7BCCF6C50D5F}"/>
              </a:ext>
            </a:extLst>
          </p:cNvPr>
          <p:cNvSpPr>
            <a:spLocks noGrp="1"/>
          </p:cNvSpPr>
          <p:nvPr>
            <p:ph type="body" idx="32" hasCustomPrompt="1"/>
          </p:nvPr>
        </p:nvSpPr>
        <p:spPr>
          <a:xfrm>
            <a:off x="3552497" y="1706333"/>
            <a:ext cx="2172283" cy="1411629"/>
          </a:xfrm>
          <a:prstGeom prst="rect">
            <a:avLst/>
          </a:prstGeom>
        </p:spPr>
        <p:txBody>
          <a:bodyPr lIns="0">
            <a:normAutofit/>
          </a:bodyPr>
          <a:lstStyle>
            <a:lvl1pPr marL="0" marR="0" indent="0" algn="l" defTabSz="914400" rtl="0" eaLnBrk="1" fontAlgn="auto" latinLnBrk="0" hangingPunct="1">
              <a:lnSpc>
                <a:spcPts val="6560"/>
              </a:lnSpc>
              <a:spcBef>
                <a:spcPts val="1000"/>
              </a:spcBef>
              <a:spcAft>
                <a:spcPts val="0"/>
              </a:spcAft>
              <a:buClrTx/>
              <a:buSzTx/>
              <a:buFont typeface="Arial" panose="020B0604020202020204" pitchFamily="34" charset="0"/>
              <a:buNone/>
              <a:tabLst/>
              <a:defRPr sz="4800" b="1">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dirty="0"/>
              <a:t>#</a:t>
            </a:r>
          </a:p>
        </p:txBody>
      </p:sp>
      <p:sp>
        <p:nvSpPr>
          <p:cNvPr id="20" name="Tijdelijke aanduiding voor tekst 2">
            <a:extLst>
              <a:ext uri="{FF2B5EF4-FFF2-40B4-BE49-F238E27FC236}">
                <a16:creationId xmlns:a16="http://schemas.microsoft.com/office/drawing/2014/main" id="{B86A35CF-A76E-BF44-B5CA-539FF87586CD}"/>
              </a:ext>
            </a:extLst>
          </p:cNvPr>
          <p:cNvSpPr>
            <a:spLocks noGrp="1"/>
          </p:cNvSpPr>
          <p:nvPr>
            <p:ph type="body" idx="33" hasCustomPrompt="1"/>
          </p:nvPr>
        </p:nvSpPr>
        <p:spPr>
          <a:xfrm>
            <a:off x="6263612" y="1706333"/>
            <a:ext cx="2172283" cy="1411629"/>
          </a:xfrm>
          <a:prstGeom prst="rect">
            <a:avLst/>
          </a:prstGeom>
        </p:spPr>
        <p:txBody>
          <a:bodyPr lIns="0">
            <a:normAutofit/>
          </a:bodyPr>
          <a:lstStyle>
            <a:lvl1pPr marL="0" marR="0" indent="0" algn="l" defTabSz="914400" rtl="0" eaLnBrk="1" fontAlgn="auto" latinLnBrk="0" hangingPunct="1">
              <a:lnSpc>
                <a:spcPts val="6560"/>
              </a:lnSpc>
              <a:spcBef>
                <a:spcPts val="1000"/>
              </a:spcBef>
              <a:spcAft>
                <a:spcPts val="0"/>
              </a:spcAft>
              <a:buClrTx/>
              <a:buSzTx/>
              <a:buFont typeface="Arial" panose="020B0604020202020204" pitchFamily="34" charset="0"/>
              <a:buNone/>
              <a:tabLst/>
              <a:defRPr sz="4800" b="1">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dirty="0"/>
              <a:t>#</a:t>
            </a:r>
          </a:p>
        </p:txBody>
      </p:sp>
      <p:sp>
        <p:nvSpPr>
          <p:cNvPr id="21" name="Tijdelijke aanduiding voor tekst 2">
            <a:extLst>
              <a:ext uri="{FF2B5EF4-FFF2-40B4-BE49-F238E27FC236}">
                <a16:creationId xmlns:a16="http://schemas.microsoft.com/office/drawing/2014/main" id="{B576D248-4337-9C46-9535-42A178B5CF98}"/>
              </a:ext>
            </a:extLst>
          </p:cNvPr>
          <p:cNvSpPr>
            <a:spLocks noGrp="1"/>
          </p:cNvSpPr>
          <p:nvPr>
            <p:ph type="body" idx="34" hasCustomPrompt="1"/>
          </p:nvPr>
        </p:nvSpPr>
        <p:spPr>
          <a:xfrm>
            <a:off x="8958685" y="1706333"/>
            <a:ext cx="2172283" cy="1411629"/>
          </a:xfrm>
          <a:prstGeom prst="rect">
            <a:avLst/>
          </a:prstGeom>
        </p:spPr>
        <p:txBody>
          <a:bodyPr lIns="0">
            <a:normAutofit/>
          </a:bodyPr>
          <a:lstStyle>
            <a:lvl1pPr marL="0" marR="0" indent="0" algn="l" defTabSz="914400" rtl="0" eaLnBrk="1" fontAlgn="auto" latinLnBrk="0" hangingPunct="1">
              <a:lnSpc>
                <a:spcPts val="6560"/>
              </a:lnSpc>
              <a:spcBef>
                <a:spcPts val="1000"/>
              </a:spcBef>
              <a:spcAft>
                <a:spcPts val="0"/>
              </a:spcAft>
              <a:buClrTx/>
              <a:buSzTx/>
              <a:buFont typeface="Arial" panose="020B0604020202020204" pitchFamily="34" charset="0"/>
              <a:buNone/>
              <a:tabLst/>
              <a:defRPr sz="4800" b="1">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dirty="0"/>
              <a:t>#</a:t>
            </a:r>
          </a:p>
        </p:txBody>
      </p:sp>
    </p:spTree>
    <p:extLst>
      <p:ext uri="{BB962C8B-B14F-4D97-AF65-F5344CB8AC3E}">
        <p14:creationId xmlns:p14="http://schemas.microsoft.com/office/powerpoint/2010/main" val="15566652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Grafiek">
    <p:spTree>
      <p:nvGrpSpPr>
        <p:cNvPr id="1" name=""/>
        <p:cNvGrpSpPr/>
        <p:nvPr/>
      </p:nvGrpSpPr>
      <p:grpSpPr>
        <a:xfrm>
          <a:off x="0" y="0"/>
          <a:ext cx="0" cy="0"/>
          <a:chOff x="0" y="0"/>
          <a:chExt cx="0" cy="0"/>
        </a:xfrm>
      </p:grpSpPr>
      <p:pic>
        <p:nvPicPr>
          <p:cNvPr id="10" name="Graphic 9">
            <a:extLst>
              <a:ext uri="{FF2B5EF4-FFF2-40B4-BE49-F238E27FC236}">
                <a16:creationId xmlns:a16="http://schemas.microsoft.com/office/drawing/2014/main" id="{94821AB6-B7BA-F949-8410-F31A8DF7F905}"/>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29131" y="156368"/>
            <a:ext cx="1049338" cy="1049338"/>
          </a:xfrm>
          <a:prstGeom prst="rect">
            <a:avLst/>
          </a:prstGeom>
        </p:spPr>
      </p:pic>
      <p:sp>
        <p:nvSpPr>
          <p:cNvPr id="3" name="Tijdelijke aanduiding voor grafiek 2">
            <a:extLst>
              <a:ext uri="{FF2B5EF4-FFF2-40B4-BE49-F238E27FC236}">
                <a16:creationId xmlns:a16="http://schemas.microsoft.com/office/drawing/2014/main" id="{DE230B8D-5C68-E44A-8195-D5F15EF6EFC1}"/>
              </a:ext>
            </a:extLst>
          </p:cNvPr>
          <p:cNvSpPr>
            <a:spLocks noGrp="1"/>
          </p:cNvSpPr>
          <p:nvPr>
            <p:ph type="chart" sz="quarter" idx="26"/>
          </p:nvPr>
        </p:nvSpPr>
        <p:spPr>
          <a:xfrm>
            <a:off x="3414713" y="1585730"/>
            <a:ext cx="8205787" cy="4201289"/>
          </a:xfrm>
        </p:spPr>
        <p:txBody>
          <a:bodyPr>
            <a:normAutofit/>
          </a:bodyPr>
          <a:lstStyle>
            <a:lvl1pPr marL="12700" indent="0" algn="ctr">
              <a:buNone/>
              <a:defRPr sz="2400">
                <a:solidFill>
                  <a:schemeClr val="tx2"/>
                </a:solidFill>
              </a:defRPr>
            </a:lvl1pPr>
          </a:lstStyle>
          <a:p>
            <a:r>
              <a:rPr lang="nl-NL"/>
              <a:t>Klik op het pictogram als u een grafiek wilt toevoegen</a:t>
            </a:r>
            <a:endParaRPr lang="nl-NL" dirty="0"/>
          </a:p>
        </p:txBody>
      </p:sp>
      <p:pic>
        <p:nvPicPr>
          <p:cNvPr id="27" name="Afbeelding 26">
            <a:extLst>
              <a:ext uri="{FF2B5EF4-FFF2-40B4-BE49-F238E27FC236}">
                <a16:creationId xmlns:a16="http://schemas.microsoft.com/office/drawing/2014/main" id="{24E96164-38C9-D443-9BC2-3F8CFFD0D97D}"/>
              </a:ext>
            </a:extLst>
          </p:cNvPr>
          <p:cNvPicPr>
            <a:picLocks noChangeAspect="1"/>
          </p:cNvPicPr>
          <p:nvPr userDrawn="1"/>
        </p:nvPicPr>
        <p:blipFill rotWithShape="1">
          <a:blip r:embed="rId4"/>
          <a:srcRect l="16558" t="38542" r="19303" b="40160"/>
          <a:stretch/>
        </p:blipFill>
        <p:spPr>
          <a:xfrm>
            <a:off x="734324" y="2934272"/>
            <a:ext cx="1704421" cy="565975"/>
          </a:xfrm>
          <a:prstGeom prst="rect">
            <a:avLst/>
          </a:prstGeom>
        </p:spPr>
      </p:pic>
      <p:sp>
        <p:nvSpPr>
          <p:cNvPr id="7" name="Tijdelijke aanduiding voor tekst 6">
            <a:extLst>
              <a:ext uri="{FF2B5EF4-FFF2-40B4-BE49-F238E27FC236}">
                <a16:creationId xmlns:a16="http://schemas.microsoft.com/office/drawing/2014/main" id="{7EFBD12C-F797-BC46-B753-30BB689435B0}"/>
              </a:ext>
            </a:extLst>
          </p:cNvPr>
          <p:cNvSpPr>
            <a:spLocks noGrp="1"/>
          </p:cNvSpPr>
          <p:nvPr>
            <p:ph type="body" sz="quarter" idx="27" hasCustomPrompt="1"/>
          </p:nvPr>
        </p:nvSpPr>
        <p:spPr>
          <a:xfrm>
            <a:off x="960175" y="3402395"/>
            <a:ext cx="2095500" cy="2384624"/>
          </a:xfrm>
        </p:spPr>
        <p:txBody>
          <a:bodyPr lIns="0" tIns="0" rIns="0" bIns="0"/>
          <a:lstStyle/>
          <a:p>
            <a:pPr lvl="2"/>
            <a:r>
              <a:rPr lang="nl-NL" dirty="0"/>
              <a:t>Toelichting</a:t>
            </a:r>
          </a:p>
        </p:txBody>
      </p:sp>
      <p:pic>
        <p:nvPicPr>
          <p:cNvPr id="29" name="Afbeelding 28">
            <a:extLst>
              <a:ext uri="{FF2B5EF4-FFF2-40B4-BE49-F238E27FC236}">
                <a16:creationId xmlns:a16="http://schemas.microsoft.com/office/drawing/2014/main" id="{8B17FBEF-D6C0-8A4C-A237-A5B8E68678DF}"/>
              </a:ext>
            </a:extLst>
          </p:cNvPr>
          <p:cNvPicPr>
            <a:picLocks noChangeAspect="1"/>
          </p:cNvPicPr>
          <p:nvPr userDrawn="1"/>
        </p:nvPicPr>
        <p:blipFill rotWithShape="1">
          <a:blip r:embed="rId5">
            <a:alphaModFix amt="50000"/>
          </a:blip>
          <a:srcRect l="93624" t="-2" r="903" b="-56"/>
          <a:stretch/>
        </p:blipFill>
        <p:spPr>
          <a:xfrm rot="16200000">
            <a:off x="6095922" y="761920"/>
            <a:ext cx="406602" cy="11785557"/>
          </a:xfrm>
          <a:prstGeom prst="rect">
            <a:avLst/>
          </a:prstGeom>
        </p:spPr>
      </p:pic>
      <p:sp>
        <p:nvSpPr>
          <p:cNvPr id="8" name="Tijdelijke aanduiding voor voettekst 6">
            <a:extLst>
              <a:ext uri="{FF2B5EF4-FFF2-40B4-BE49-F238E27FC236}">
                <a16:creationId xmlns:a16="http://schemas.microsoft.com/office/drawing/2014/main" id="{3F4C9B55-EAE9-ED46-8BD8-2D567A8B56DB}"/>
              </a:ext>
            </a:extLst>
          </p:cNvPr>
          <p:cNvSpPr>
            <a:spLocks noGrp="1"/>
          </p:cNvSpPr>
          <p:nvPr>
            <p:ph type="ftr" sz="quarter" idx="14"/>
          </p:nvPr>
        </p:nvSpPr>
        <p:spPr>
          <a:xfrm>
            <a:off x="406443" y="103794"/>
            <a:ext cx="4114800" cy="365125"/>
          </a:xfrm>
        </p:spPr>
        <p:txBody>
          <a:bodyPr anchor="b"/>
          <a:lstStyle>
            <a:lvl1pPr>
              <a:defRPr sz="1100" spc="60" baseline="0"/>
            </a:lvl1pPr>
          </a:lstStyle>
          <a:p>
            <a:r>
              <a:rPr lang="nl-NL"/>
              <a:t>SAMEN VERDER</a:t>
            </a:r>
            <a:endParaRPr lang="nl-NL" dirty="0"/>
          </a:p>
        </p:txBody>
      </p:sp>
    </p:spTree>
    <p:extLst>
      <p:ext uri="{BB962C8B-B14F-4D97-AF65-F5344CB8AC3E}">
        <p14:creationId xmlns:p14="http://schemas.microsoft.com/office/powerpoint/2010/main" val="39589690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Blanco einddia">
    <p:bg>
      <p:bgRef idx="1001">
        <a:schemeClr val="bg1"/>
      </p:bgRef>
    </p:bg>
    <p:spTree>
      <p:nvGrpSpPr>
        <p:cNvPr id="1" name=""/>
        <p:cNvGrpSpPr/>
        <p:nvPr/>
      </p:nvGrpSpPr>
      <p:grpSpPr>
        <a:xfrm>
          <a:off x="0" y="0"/>
          <a:ext cx="0" cy="0"/>
          <a:chOff x="0" y="0"/>
          <a:chExt cx="0" cy="0"/>
        </a:xfrm>
      </p:grpSpPr>
      <p:sp>
        <p:nvSpPr>
          <p:cNvPr id="10" name="Titel 9">
            <a:extLst>
              <a:ext uri="{FF2B5EF4-FFF2-40B4-BE49-F238E27FC236}">
                <a16:creationId xmlns:a16="http://schemas.microsoft.com/office/drawing/2014/main" id="{C4A1E7C8-9372-A141-9F6E-68BE406963A6}"/>
              </a:ext>
            </a:extLst>
          </p:cNvPr>
          <p:cNvSpPr>
            <a:spLocks noGrp="1"/>
          </p:cNvSpPr>
          <p:nvPr>
            <p:ph type="title" hasCustomPrompt="1"/>
          </p:nvPr>
        </p:nvSpPr>
        <p:spPr>
          <a:xfrm>
            <a:off x="949290" y="3611105"/>
            <a:ext cx="6904996" cy="2605343"/>
          </a:xfrm>
        </p:spPr>
        <p:txBody>
          <a:bodyPr anchor="b">
            <a:noAutofit/>
          </a:bodyPr>
          <a:lstStyle>
            <a:lvl1pPr algn="l">
              <a:defRPr sz="6000">
                <a:solidFill>
                  <a:schemeClr val="tx1"/>
                </a:solidFill>
              </a:defRPr>
            </a:lvl1pPr>
          </a:lstStyle>
          <a:p>
            <a:r>
              <a:rPr lang="nl-NL" dirty="0"/>
              <a:t>Bedankt </a:t>
            </a:r>
            <a:br>
              <a:rPr lang="nl-NL" dirty="0"/>
            </a:br>
            <a:r>
              <a:rPr lang="nl-NL" dirty="0"/>
              <a:t>voor je </a:t>
            </a:r>
            <a:br>
              <a:rPr lang="nl-NL" dirty="0"/>
            </a:br>
            <a:r>
              <a:rPr lang="nl-NL" dirty="0"/>
              <a:t>aandacht</a:t>
            </a:r>
          </a:p>
        </p:txBody>
      </p:sp>
      <p:sp>
        <p:nvSpPr>
          <p:cNvPr id="6" name="Tekstvak 5">
            <a:extLst>
              <a:ext uri="{FF2B5EF4-FFF2-40B4-BE49-F238E27FC236}">
                <a16:creationId xmlns:a16="http://schemas.microsoft.com/office/drawing/2014/main" id="{F7CB9ECE-2553-284F-8688-465EE98620CE}"/>
              </a:ext>
            </a:extLst>
          </p:cNvPr>
          <p:cNvSpPr txBox="1"/>
          <p:nvPr userDrawn="1"/>
        </p:nvSpPr>
        <p:spPr>
          <a:xfrm>
            <a:off x="7691718" y="4397188"/>
            <a:ext cx="53788" cy="369332"/>
          </a:xfrm>
          <a:prstGeom prst="rect">
            <a:avLst/>
          </a:prstGeom>
          <a:noFill/>
        </p:spPr>
        <p:txBody>
          <a:bodyPr wrap="square" rtlCol="0">
            <a:spAutoFit/>
          </a:bodyPr>
          <a:lstStyle/>
          <a:p>
            <a:r>
              <a:rPr lang="nl-NL"/>
              <a:t> </a:t>
            </a:r>
          </a:p>
        </p:txBody>
      </p:sp>
      <p:pic>
        <p:nvPicPr>
          <p:cNvPr id="11" name="Graphic 8">
            <a:extLst>
              <a:ext uri="{FF2B5EF4-FFF2-40B4-BE49-F238E27FC236}">
                <a16:creationId xmlns:a16="http://schemas.microsoft.com/office/drawing/2014/main" id="{D6E158D8-33E8-7C46-B5F6-AF5173B49D10}"/>
              </a:ext>
            </a:extLst>
          </p:cNvPr>
          <p:cNvPicPr>
            <a:picLocks noChangeAspect="1"/>
          </p:cNvPicPr>
          <p:nvPr userDrawn="1"/>
        </p:nvPicPr>
        <p:blipFill>
          <a:blip r:embed="rId2"/>
          <a:srcRect/>
          <a:stretch/>
        </p:blipFill>
        <p:spPr>
          <a:xfrm>
            <a:off x="10919199" y="235410"/>
            <a:ext cx="869201" cy="899921"/>
          </a:xfrm>
          <a:prstGeom prst="rect">
            <a:avLst/>
          </a:prstGeom>
        </p:spPr>
      </p:pic>
    </p:spTree>
    <p:extLst>
      <p:ext uri="{BB962C8B-B14F-4D97-AF65-F5344CB8AC3E}">
        <p14:creationId xmlns:p14="http://schemas.microsoft.com/office/powerpoint/2010/main" val="2608902174"/>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dia">
    <p:spTree>
      <p:nvGrpSpPr>
        <p:cNvPr id="1" name=""/>
        <p:cNvGrpSpPr/>
        <p:nvPr/>
      </p:nvGrpSpPr>
      <p:grpSpPr>
        <a:xfrm>
          <a:off x="0" y="0"/>
          <a:ext cx="0" cy="0"/>
          <a:chOff x="0" y="0"/>
          <a:chExt cx="0" cy="0"/>
        </a:xfrm>
      </p:grpSpPr>
      <p:sp>
        <p:nvSpPr>
          <p:cNvPr id="3" name="Ondertitel 2">
            <a:extLst>
              <a:ext uri="{FF2B5EF4-FFF2-40B4-BE49-F238E27FC236}">
                <a16:creationId xmlns:a16="http://schemas.microsoft.com/office/drawing/2014/main" id="{72A0A22C-9AE1-914F-8667-458A790639FD}"/>
              </a:ext>
            </a:extLst>
          </p:cNvPr>
          <p:cNvSpPr>
            <a:spLocks noGrp="1"/>
          </p:cNvSpPr>
          <p:nvPr>
            <p:ph type="subTitle" idx="1" hasCustomPrompt="1"/>
          </p:nvPr>
        </p:nvSpPr>
        <p:spPr>
          <a:xfrm>
            <a:off x="2643502" y="3839944"/>
            <a:ext cx="6998640" cy="879303"/>
          </a:xfrm>
          <a:prstGeom prst="rect">
            <a:avLst/>
          </a:prstGeom>
        </p:spPr>
        <p:txBody>
          <a:bodyPr lIns="0" tIns="0" rIns="0" bIns="0">
            <a:normAutofit/>
          </a:bodyPr>
          <a:lstStyle>
            <a:lvl1pPr marL="0" indent="0" algn="l">
              <a:buNone/>
              <a:defRPr sz="2800" b="0">
                <a:solidFill>
                  <a:schemeClr val="tx2"/>
                </a:solidFill>
                <a:latin typeface="Corbel" panose="020B05030202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dirty="0"/>
              <a:t>Naam presentator / subtitel</a:t>
            </a:r>
          </a:p>
        </p:txBody>
      </p:sp>
      <p:sp>
        <p:nvSpPr>
          <p:cNvPr id="10" name="Titel 9">
            <a:extLst>
              <a:ext uri="{FF2B5EF4-FFF2-40B4-BE49-F238E27FC236}">
                <a16:creationId xmlns:a16="http://schemas.microsoft.com/office/drawing/2014/main" id="{C4A1E7C8-9372-A141-9F6E-68BE406963A6}"/>
              </a:ext>
            </a:extLst>
          </p:cNvPr>
          <p:cNvSpPr>
            <a:spLocks noGrp="1"/>
          </p:cNvSpPr>
          <p:nvPr>
            <p:ph type="title" hasCustomPrompt="1"/>
          </p:nvPr>
        </p:nvSpPr>
        <p:spPr>
          <a:xfrm>
            <a:off x="2643501" y="1238290"/>
            <a:ext cx="8704856" cy="1973615"/>
          </a:xfrm>
        </p:spPr>
        <p:txBody>
          <a:bodyPr lIns="0" tIns="0" rIns="0" bIns="0" anchor="b">
            <a:normAutofit/>
          </a:bodyPr>
          <a:lstStyle>
            <a:lvl1pPr algn="l">
              <a:defRPr sz="7200" b="1">
                <a:solidFill>
                  <a:schemeClr val="tx1"/>
                </a:solidFill>
                <a:latin typeface="Corbel" panose="020B0503020204020204" pitchFamily="34" charset="0"/>
              </a:defRPr>
            </a:lvl1pPr>
          </a:lstStyle>
          <a:p>
            <a:r>
              <a:rPr lang="nl-NL" dirty="0"/>
              <a:t>TITEL PRESENTATIE</a:t>
            </a:r>
          </a:p>
        </p:txBody>
      </p:sp>
      <p:sp>
        <p:nvSpPr>
          <p:cNvPr id="6" name="Tekstvak 5">
            <a:extLst>
              <a:ext uri="{FF2B5EF4-FFF2-40B4-BE49-F238E27FC236}">
                <a16:creationId xmlns:a16="http://schemas.microsoft.com/office/drawing/2014/main" id="{F7CB9ECE-2553-284F-8688-465EE98620CE}"/>
              </a:ext>
            </a:extLst>
          </p:cNvPr>
          <p:cNvSpPr txBox="1"/>
          <p:nvPr userDrawn="1"/>
        </p:nvSpPr>
        <p:spPr>
          <a:xfrm>
            <a:off x="7691718" y="4397188"/>
            <a:ext cx="53788" cy="369332"/>
          </a:xfrm>
          <a:prstGeom prst="rect">
            <a:avLst/>
          </a:prstGeom>
          <a:noFill/>
        </p:spPr>
        <p:txBody>
          <a:bodyPr wrap="square" rtlCol="0">
            <a:spAutoFit/>
          </a:bodyPr>
          <a:lstStyle/>
          <a:p>
            <a:r>
              <a:rPr lang="nl-NL"/>
              <a:t> </a:t>
            </a:r>
          </a:p>
        </p:txBody>
      </p:sp>
      <p:pic>
        <p:nvPicPr>
          <p:cNvPr id="8" name="Graphic 7">
            <a:extLst>
              <a:ext uri="{FF2B5EF4-FFF2-40B4-BE49-F238E27FC236}">
                <a16:creationId xmlns:a16="http://schemas.microsoft.com/office/drawing/2014/main" id="{BA38C4C2-F82F-3B4F-8110-01B554E09D3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29131" y="156368"/>
            <a:ext cx="1049338" cy="1049338"/>
          </a:xfrm>
          <a:prstGeom prst="rect">
            <a:avLst/>
          </a:prstGeom>
        </p:spPr>
      </p:pic>
      <p:pic>
        <p:nvPicPr>
          <p:cNvPr id="9" name="Afbeelding 8">
            <a:extLst>
              <a:ext uri="{FF2B5EF4-FFF2-40B4-BE49-F238E27FC236}">
                <a16:creationId xmlns:a16="http://schemas.microsoft.com/office/drawing/2014/main" id="{EAC6FD55-A77B-2A41-929E-4E7C6E72FC6C}"/>
              </a:ext>
            </a:extLst>
          </p:cNvPr>
          <p:cNvPicPr>
            <a:picLocks noChangeAspect="1"/>
          </p:cNvPicPr>
          <p:nvPr userDrawn="1"/>
        </p:nvPicPr>
        <p:blipFill rotWithShape="1">
          <a:blip r:embed="rId4">
            <a:alphaModFix amt="50000"/>
          </a:blip>
          <a:srcRect l="93624" r="905" b="47111"/>
          <a:stretch/>
        </p:blipFill>
        <p:spPr>
          <a:xfrm>
            <a:off x="-1" y="1304970"/>
            <a:ext cx="406443" cy="5553030"/>
          </a:xfrm>
          <a:prstGeom prst="rect">
            <a:avLst/>
          </a:prstGeom>
        </p:spPr>
      </p:pic>
      <p:cxnSp>
        <p:nvCxnSpPr>
          <p:cNvPr id="12" name="Rechte verbindingslijn 11">
            <a:extLst>
              <a:ext uri="{FF2B5EF4-FFF2-40B4-BE49-F238E27FC236}">
                <a16:creationId xmlns:a16="http://schemas.microsoft.com/office/drawing/2014/main" id="{D03600B9-E45C-4A4F-AB9D-5BC4FD54698F}"/>
              </a:ext>
            </a:extLst>
          </p:cNvPr>
          <p:cNvCxnSpPr>
            <a:cxnSpLocks/>
          </p:cNvCxnSpPr>
          <p:nvPr userDrawn="1"/>
        </p:nvCxnSpPr>
        <p:spPr>
          <a:xfrm>
            <a:off x="2643502" y="3421251"/>
            <a:ext cx="2294258" cy="0"/>
          </a:xfrm>
          <a:prstGeom prst="line">
            <a:avLst/>
          </a:prstGeom>
          <a:ln w="104775"/>
        </p:spPr>
        <p:style>
          <a:lnRef idx="3">
            <a:schemeClr val="accent5"/>
          </a:lnRef>
          <a:fillRef idx="0">
            <a:schemeClr val="accent5"/>
          </a:fillRef>
          <a:effectRef idx="2">
            <a:schemeClr val="accent5"/>
          </a:effectRef>
          <a:fontRef idx="minor">
            <a:schemeClr val="tx1"/>
          </a:fontRef>
        </p:style>
      </p:cxnSp>
      <p:sp>
        <p:nvSpPr>
          <p:cNvPr id="2" name="Rechthoek 1">
            <a:extLst>
              <a:ext uri="{FF2B5EF4-FFF2-40B4-BE49-F238E27FC236}">
                <a16:creationId xmlns:a16="http://schemas.microsoft.com/office/drawing/2014/main" id="{657D7D29-777F-8748-B8B6-DC92B0A5EEFD}"/>
              </a:ext>
            </a:extLst>
          </p:cNvPr>
          <p:cNvSpPr/>
          <p:nvPr userDrawn="1"/>
        </p:nvSpPr>
        <p:spPr>
          <a:xfrm>
            <a:off x="-1" y="0"/>
            <a:ext cx="1892969" cy="104933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3571838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ussenpagina">
    <p:spTree>
      <p:nvGrpSpPr>
        <p:cNvPr id="1" name=""/>
        <p:cNvGrpSpPr/>
        <p:nvPr/>
      </p:nvGrpSpPr>
      <p:grpSpPr>
        <a:xfrm>
          <a:off x="0" y="0"/>
          <a:ext cx="0" cy="0"/>
          <a:chOff x="0" y="0"/>
          <a:chExt cx="0" cy="0"/>
        </a:xfrm>
      </p:grpSpPr>
      <p:pic>
        <p:nvPicPr>
          <p:cNvPr id="8" name="Afbeelding 7">
            <a:extLst>
              <a:ext uri="{FF2B5EF4-FFF2-40B4-BE49-F238E27FC236}">
                <a16:creationId xmlns:a16="http://schemas.microsoft.com/office/drawing/2014/main" id="{0A25CAC3-6407-BC4B-B8C1-F7B6E252852B}"/>
              </a:ext>
            </a:extLst>
          </p:cNvPr>
          <p:cNvPicPr>
            <a:picLocks noChangeAspect="1"/>
          </p:cNvPicPr>
          <p:nvPr userDrawn="1"/>
        </p:nvPicPr>
        <p:blipFill rotWithShape="1">
          <a:blip r:embed="rId2">
            <a:alphaModFix amt="50000"/>
          </a:blip>
          <a:srcRect l="49503" r="904" b="47111"/>
          <a:stretch/>
        </p:blipFill>
        <p:spPr>
          <a:xfrm>
            <a:off x="406443" y="1304970"/>
            <a:ext cx="3684401" cy="5553030"/>
          </a:xfrm>
          <a:prstGeom prst="rect">
            <a:avLst/>
          </a:prstGeom>
        </p:spPr>
      </p:pic>
      <p:sp>
        <p:nvSpPr>
          <p:cNvPr id="2" name="Titel 1">
            <a:extLst>
              <a:ext uri="{FF2B5EF4-FFF2-40B4-BE49-F238E27FC236}">
                <a16:creationId xmlns:a16="http://schemas.microsoft.com/office/drawing/2014/main" id="{F69B5217-260B-0248-BA18-DCE5C896F805}"/>
              </a:ext>
            </a:extLst>
          </p:cNvPr>
          <p:cNvSpPr>
            <a:spLocks noGrp="1"/>
          </p:cNvSpPr>
          <p:nvPr>
            <p:ph type="title" hasCustomPrompt="1"/>
          </p:nvPr>
        </p:nvSpPr>
        <p:spPr>
          <a:xfrm>
            <a:off x="406443" y="1772816"/>
            <a:ext cx="3684401" cy="3140929"/>
          </a:xfrm>
        </p:spPr>
        <p:txBody>
          <a:bodyPr vert="horz" wrap="square" lIns="0" tIns="0" rIns="0" bIns="0" anchor="b" anchorCtr="0">
            <a:noAutofit/>
          </a:bodyPr>
          <a:lstStyle>
            <a:lvl1pPr algn="ctr">
              <a:defRPr sz="23900">
                <a:solidFill>
                  <a:schemeClr val="bg1"/>
                </a:solidFill>
              </a:defRPr>
            </a:lvl1pPr>
          </a:lstStyle>
          <a:p>
            <a:r>
              <a:rPr lang="nl-NL" dirty="0"/>
              <a:t>#</a:t>
            </a:r>
          </a:p>
        </p:txBody>
      </p:sp>
      <p:pic>
        <p:nvPicPr>
          <p:cNvPr id="14" name="Graphic 13">
            <a:extLst>
              <a:ext uri="{FF2B5EF4-FFF2-40B4-BE49-F238E27FC236}">
                <a16:creationId xmlns:a16="http://schemas.microsoft.com/office/drawing/2014/main" id="{C4536DCD-9DA6-994B-82F2-5127CFA2C301}"/>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10829131" y="156368"/>
            <a:ext cx="1049338" cy="1049338"/>
          </a:xfrm>
          <a:prstGeom prst="rect">
            <a:avLst/>
          </a:prstGeom>
        </p:spPr>
      </p:pic>
      <p:sp>
        <p:nvSpPr>
          <p:cNvPr id="22" name="Tijdelijke aanduiding voor tekst 21">
            <a:extLst>
              <a:ext uri="{FF2B5EF4-FFF2-40B4-BE49-F238E27FC236}">
                <a16:creationId xmlns:a16="http://schemas.microsoft.com/office/drawing/2014/main" id="{02066270-A458-A543-B83F-5E129BF7DF7F}"/>
              </a:ext>
            </a:extLst>
          </p:cNvPr>
          <p:cNvSpPr>
            <a:spLocks noGrp="1"/>
          </p:cNvSpPr>
          <p:nvPr>
            <p:ph type="body" sz="quarter" idx="15" hasCustomPrompt="1"/>
          </p:nvPr>
        </p:nvSpPr>
        <p:spPr>
          <a:xfrm>
            <a:off x="4394597" y="2816656"/>
            <a:ext cx="6919353" cy="1620456"/>
          </a:xfrm>
        </p:spPr>
        <p:txBody>
          <a:bodyPr anchor="b">
            <a:normAutofit/>
          </a:bodyPr>
          <a:lstStyle>
            <a:lvl1pPr>
              <a:defRPr sz="6000" b="1">
                <a:solidFill>
                  <a:schemeClr val="tx1"/>
                </a:solidFill>
              </a:defRPr>
            </a:lvl1pPr>
          </a:lstStyle>
          <a:p>
            <a:pPr lvl="0"/>
            <a:r>
              <a:rPr lang="nl-NL" dirty="0"/>
              <a:t>Voeg een titel toe</a:t>
            </a:r>
          </a:p>
        </p:txBody>
      </p:sp>
      <p:sp>
        <p:nvSpPr>
          <p:cNvPr id="9" name="Tijdelijke aanduiding voor tekst 21">
            <a:extLst>
              <a:ext uri="{FF2B5EF4-FFF2-40B4-BE49-F238E27FC236}">
                <a16:creationId xmlns:a16="http://schemas.microsoft.com/office/drawing/2014/main" id="{D0CC4299-097F-F54F-A5DA-D8CBD53F76C5}"/>
              </a:ext>
            </a:extLst>
          </p:cNvPr>
          <p:cNvSpPr>
            <a:spLocks noGrp="1"/>
          </p:cNvSpPr>
          <p:nvPr>
            <p:ph type="body" sz="quarter" idx="16" hasCustomPrompt="1"/>
          </p:nvPr>
        </p:nvSpPr>
        <p:spPr>
          <a:xfrm>
            <a:off x="4429004" y="4638543"/>
            <a:ext cx="3981903" cy="897019"/>
          </a:xfrm>
        </p:spPr>
        <p:txBody>
          <a:bodyPr anchor="t">
            <a:normAutofit/>
          </a:bodyPr>
          <a:lstStyle>
            <a:lvl1pPr>
              <a:defRPr sz="2000" b="0">
                <a:solidFill>
                  <a:schemeClr val="tx2"/>
                </a:solidFill>
              </a:defRPr>
            </a:lvl1pPr>
          </a:lstStyle>
          <a:p>
            <a:pPr lvl="0"/>
            <a:r>
              <a:rPr lang="nl-NL" dirty="0"/>
              <a:t>Ondertitel</a:t>
            </a:r>
          </a:p>
        </p:txBody>
      </p:sp>
      <p:sp>
        <p:nvSpPr>
          <p:cNvPr id="11" name="Tijdelijke aanduiding voor voettekst 6">
            <a:extLst>
              <a:ext uri="{FF2B5EF4-FFF2-40B4-BE49-F238E27FC236}">
                <a16:creationId xmlns:a16="http://schemas.microsoft.com/office/drawing/2014/main" id="{2A320FA2-D87E-984C-A832-5326788E9A9C}"/>
              </a:ext>
            </a:extLst>
          </p:cNvPr>
          <p:cNvSpPr>
            <a:spLocks noGrp="1"/>
          </p:cNvSpPr>
          <p:nvPr>
            <p:ph type="ftr" sz="quarter" idx="14"/>
          </p:nvPr>
        </p:nvSpPr>
        <p:spPr>
          <a:xfrm>
            <a:off x="406443" y="103794"/>
            <a:ext cx="4114800" cy="365125"/>
          </a:xfrm>
        </p:spPr>
        <p:txBody>
          <a:bodyPr anchor="b"/>
          <a:lstStyle>
            <a:lvl1pPr>
              <a:defRPr sz="1100" spc="60" baseline="0"/>
            </a:lvl1pPr>
          </a:lstStyle>
          <a:p>
            <a:r>
              <a:rPr lang="nl-NL"/>
              <a:t>SAMEN VERDER</a:t>
            </a:r>
            <a:endParaRPr lang="nl-NL" dirty="0"/>
          </a:p>
        </p:txBody>
      </p:sp>
    </p:spTree>
    <p:extLst>
      <p:ext uri="{BB962C8B-B14F-4D97-AF65-F5344CB8AC3E}">
        <p14:creationId xmlns:p14="http://schemas.microsoft.com/office/powerpoint/2010/main" val="1089167325"/>
      </p:ext>
    </p:extLst>
  </p:cSld>
  <p:clrMapOvr>
    <a:masterClrMapping/>
  </p:clrMapOvr>
  <p:extLst>
    <p:ext uri="{DCECCB84-F9BA-43D5-87BE-67443E8EF086}">
      <p15:sldGuideLst xmlns:p15="http://schemas.microsoft.com/office/powerpoint/2012/main">
        <p15:guide id="1" orient="horz" pos="2614"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houdsopgave(4x)">
    <p:spTree>
      <p:nvGrpSpPr>
        <p:cNvPr id="1" name=""/>
        <p:cNvGrpSpPr/>
        <p:nvPr/>
      </p:nvGrpSpPr>
      <p:grpSpPr>
        <a:xfrm>
          <a:off x="0" y="0"/>
          <a:ext cx="0" cy="0"/>
          <a:chOff x="0" y="0"/>
          <a:chExt cx="0" cy="0"/>
        </a:xfrm>
      </p:grpSpPr>
      <p:pic>
        <p:nvPicPr>
          <p:cNvPr id="14" name="Graphic 13">
            <a:extLst>
              <a:ext uri="{FF2B5EF4-FFF2-40B4-BE49-F238E27FC236}">
                <a16:creationId xmlns:a16="http://schemas.microsoft.com/office/drawing/2014/main" id="{C4536DCD-9DA6-994B-82F2-5127CFA2C30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29131" y="156368"/>
            <a:ext cx="1049338" cy="1049338"/>
          </a:xfrm>
          <a:prstGeom prst="rect">
            <a:avLst/>
          </a:prstGeom>
        </p:spPr>
      </p:pic>
      <p:sp>
        <p:nvSpPr>
          <p:cNvPr id="7" name="Tijdelijke aanduiding voor voettekst 6">
            <a:extLst>
              <a:ext uri="{FF2B5EF4-FFF2-40B4-BE49-F238E27FC236}">
                <a16:creationId xmlns:a16="http://schemas.microsoft.com/office/drawing/2014/main" id="{01040A02-AF71-D340-8065-78E5097901F0}"/>
              </a:ext>
            </a:extLst>
          </p:cNvPr>
          <p:cNvSpPr>
            <a:spLocks noGrp="1"/>
          </p:cNvSpPr>
          <p:nvPr>
            <p:ph type="ftr" sz="quarter" idx="14"/>
          </p:nvPr>
        </p:nvSpPr>
        <p:spPr>
          <a:xfrm>
            <a:off x="406443" y="103794"/>
            <a:ext cx="4114800" cy="365125"/>
          </a:xfrm>
        </p:spPr>
        <p:txBody>
          <a:bodyPr anchor="b"/>
          <a:lstStyle>
            <a:lvl1pPr>
              <a:defRPr sz="1100" spc="60" baseline="0"/>
            </a:lvl1pPr>
          </a:lstStyle>
          <a:p>
            <a:r>
              <a:rPr lang="nl-NL"/>
              <a:t>SAMEN VERDER</a:t>
            </a:r>
            <a:endParaRPr lang="nl-NL" dirty="0"/>
          </a:p>
        </p:txBody>
      </p:sp>
      <p:sp>
        <p:nvSpPr>
          <p:cNvPr id="13" name="Tijdelijke aanduiding voor tekst 21">
            <a:extLst>
              <a:ext uri="{FF2B5EF4-FFF2-40B4-BE49-F238E27FC236}">
                <a16:creationId xmlns:a16="http://schemas.microsoft.com/office/drawing/2014/main" id="{3C4B282F-666E-2243-B7D2-97779D837AC8}"/>
              </a:ext>
            </a:extLst>
          </p:cNvPr>
          <p:cNvSpPr>
            <a:spLocks noGrp="1"/>
          </p:cNvSpPr>
          <p:nvPr>
            <p:ph type="body" sz="quarter" idx="15" hasCustomPrompt="1"/>
          </p:nvPr>
        </p:nvSpPr>
        <p:spPr>
          <a:xfrm>
            <a:off x="1909610" y="2789497"/>
            <a:ext cx="3981903" cy="897019"/>
          </a:xfrm>
        </p:spPr>
        <p:txBody>
          <a:bodyPr anchor="t">
            <a:normAutofit/>
          </a:bodyPr>
          <a:lstStyle>
            <a:lvl1pPr>
              <a:defRPr sz="2000" b="0">
                <a:solidFill>
                  <a:schemeClr val="tx2"/>
                </a:solidFill>
              </a:defRPr>
            </a:lvl1pPr>
          </a:lstStyle>
          <a:p>
            <a:pPr lvl="0"/>
            <a:r>
              <a:rPr lang="nl-NL" dirty="0"/>
              <a:t>Ondertitel</a:t>
            </a:r>
          </a:p>
        </p:txBody>
      </p:sp>
      <p:sp>
        <p:nvSpPr>
          <p:cNvPr id="18" name="Tijdelijke aanduiding voor tekst 21">
            <a:extLst>
              <a:ext uri="{FF2B5EF4-FFF2-40B4-BE49-F238E27FC236}">
                <a16:creationId xmlns:a16="http://schemas.microsoft.com/office/drawing/2014/main" id="{4E081957-D00C-FF4B-B1B1-EBB03ACD0546}"/>
              </a:ext>
            </a:extLst>
          </p:cNvPr>
          <p:cNvSpPr>
            <a:spLocks noGrp="1"/>
          </p:cNvSpPr>
          <p:nvPr>
            <p:ph type="body" sz="quarter" idx="16" hasCustomPrompt="1"/>
          </p:nvPr>
        </p:nvSpPr>
        <p:spPr>
          <a:xfrm>
            <a:off x="1909610" y="1782500"/>
            <a:ext cx="3981903" cy="897019"/>
          </a:xfrm>
        </p:spPr>
        <p:txBody>
          <a:bodyPr anchor="b">
            <a:normAutofit/>
          </a:bodyPr>
          <a:lstStyle>
            <a:lvl1pPr>
              <a:defRPr sz="3600" b="1">
                <a:solidFill>
                  <a:schemeClr val="tx2"/>
                </a:solidFill>
              </a:defRPr>
            </a:lvl1pPr>
          </a:lstStyle>
          <a:p>
            <a:pPr lvl="0"/>
            <a:r>
              <a:rPr lang="nl-NL" dirty="0"/>
              <a:t>Voeg een titel toe</a:t>
            </a:r>
          </a:p>
        </p:txBody>
      </p:sp>
      <p:sp>
        <p:nvSpPr>
          <p:cNvPr id="22" name="Tijdelijke aanduiding voor tekst 21">
            <a:extLst>
              <a:ext uri="{FF2B5EF4-FFF2-40B4-BE49-F238E27FC236}">
                <a16:creationId xmlns:a16="http://schemas.microsoft.com/office/drawing/2014/main" id="{02FF8124-A576-2F49-B18E-FAB646B1AD86}"/>
              </a:ext>
            </a:extLst>
          </p:cNvPr>
          <p:cNvSpPr>
            <a:spLocks noGrp="1"/>
          </p:cNvSpPr>
          <p:nvPr>
            <p:ph type="body" sz="quarter" idx="17" hasCustomPrompt="1"/>
          </p:nvPr>
        </p:nvSpPr>
        <p:spPr>
          <a:xfrm>
            <a:off x="1909610" y="4930813"/>
            <a:ext cx="3981903" cy="897019"/>
          </a:xfrm>
        </p:spPr>
        <p:txBody>
          <a:bodyPr anchor="t">
            <a:normAutofit/>
          </a:bodyPr>
          <a:lstStyle>
            <a:lvl1pPr>
              <a:defRPr sz="2000" b="0">
                <a:solidFill>
                  <a:schemeClr val="tx2"/>
                </a:solidFill>
              </a:defRPr>
            </a:lvl1pPr>
          </a:lstStyle>
          <a:p>
            <a:pPr lvl="0"/>
            <a:r>
              <a:rPr lang="nl-NL" dirty="0"/>
              <a:t>Ondertitel</a:t>
            </a:r>
          </a:p>
        </p:txBody>
      </p:sp>
      <p:sp>
        <p:nvSpPr>
          <p:cNvPr id="23" name="Tijdelijke aanduiding voor tekst 21">
            <a:extLst>
              <a:ext uri="{FF2B5EF4-FFF2-40B4-BE49-F238E27FC236}">
                <a16:creationId xmlns:a16="http://schemas.microsoft.com/office/drawing/2014/main" id="{22D17C5E-F202-B846-80B5-10BA04BA6B30}"/>
              </a:ext>
            </a:extLst>
          </p:cNvPr>
          <p:cNvSpPr>
            <a:spLocks noGrp="1"/>
          </p:cNvSpPr>
          <p:nvPr>
            <p:ph type="body" sz="quarter" idx="18" hasCustomPrompt="1"/>
          </p:nvPr>
        </p:nvSpPr>
        <p:spPr>
          <a:xfrm>
            <a:off x="1909610" y="3923816"/>
            <a:ext cx="3981903" cy="897019"/>
          </a:xfrm>
        </p:spPr>
        <p:txBody>
          <a:bodyPr anchor="b">
            <a:normAutofit/>
          </a:bodyPr>
          <a:lstStyle>
            <a:lvl1pPr>
              <a:defRPr sz="3600" b="1">
                <a:solidFill>
                  <a:schemeClr val="tx2"/>
                </a:solidFill>
              </a:defRPr>
            </a:lvl1pPr>
          </a:lstStyle>
          <a:p>
            <a:pPr lvl="0"/>
            <a:r>
              <a:rPr lang="nl-NL" dirty="0"/>
              <a:t>Voeg een titel toe</a:t>
            </a:r>
          </a:p>
        </p:txBody>
      </p:sp>
      <p:sp>
        <p:nvSpPr>
          <p:cNvPr id="25" name="Tijdelijke aanduiding voor tekst 21">
            <a:extLst>
              <a:ext uri="{FF2B5EF4-FFF2-40B4-BE49-F238E27FC236}">
                <a16:creationId xmlns:a16="http://schemas.microsoft.com/office/drawing/2014/main" id="{DD257625-BEB3-8C45-8CAC-955D91518F90}"/>
              </a:ext>
            </a:extLst>
          </p:cNvPr>
          <p:cNvSpPr>
            <a:spLocks noGrp="1"/>
          </p:cNvSpPr>
          <p:nvPr>
            <p:ph type="body" sz="quarter" idx="19" hasCustomPrompt="1"/>
          </p:nvPr>
        </p:nvSpPr>
        <p:spPr>
          <a:xfrm>
            <a:off x="7384435" y="2789497"/>
            <a:ext cx="3981903" cy="897019"/>
          </a:xfrm>
        </p:spPr>
        <p:txBody>
          <a:bodyPr anchor="t">
            <a:normAutofit/>
          </a:bodyPr>
          <a:lstStyle>
            <a:lvl1pPr>
              <a:defRPr sz="2000" b="0">
                <a:solidFill>
                  <a:schemeClr val="tx2"/>
                </a:solidFill>
              </a:defRPr>
            </a:lvl1pPr>
          </a:lstStyle>
          <a:p>
            <a:pPr lvl="0"/>
            <a:r>
              <a:rPr lang="nl-NL" dirty="0"/>
              <a:t>Ondertitel</a:t>
            </a:r>
          </a:p>
        </p:txBody>
      </p:sp>
      <p:sp>
        <p:nvSpPr>
          <p:cNvPr id="26" name="Tijdelijke aanduiding voor tekst 21">
            <a:extLst>
              <a:ext uri="{FF2B5EF4-FFF2-40B4-BE49-F238E27FC236}">
                <a16:creationId xmlns:a16="http://schemas.microsoft.com/office/drawing/2014/main" id="{6A307C4A-45D7-234C-9037-2D921CB9EEAF}"/>
              </a:ext>
            </a:extLst>
          </p:cNvPr>
          <p:cNvSpPr>
            <a:spLocks noGrp="1"/>
          </p:cNvSpPr>
          <p:nvPr>
            <p:ph type="body" sz="quarter" idx="20" hasCustomPrompt="1"/>
          </p:nvPr>
        </p:nvSpPr>
        <p:spPr>
          <a:xfrm>
            <a:off x="7384435" y="1782500"/>
            <a:ext cx="3981903" cy="897019"/>
          </a:xfrm>
        </p:spPr>
        <p:txBody>
          <a:bodyPr anchor="b">
            <a:normAutofit/>
          </a:bodyPr>
          <a:lstStyle>
            <a:lvl1pPr>
              <a:defRPr sz="3600" b="1">
                <a:solidFill>
                  <a:schemeClr val="tx2"/>
                </a:solidFill>
              </a:defRPr>
            </a:lvl1pPr>
          </a:lstStyle>
          <a:p>
            <a:pPr lvl="0"/>
            <a:r>
              <a:rPr lang="nl-NL" dirty="0"/>
              <a:t>Voeg een titel toe</a:t>
            </a:r>
          </a:p>
        </p:txBody>
      </p:sp>
      <p:sp>
        <p:nvSpPr>
          <p:cNvPr id="28" name="Tijdelijke aanduiding voor tekst 21">
            <a:extLst>
              <a:ext uri="{FF2B5EF4-FFF2-40B4-BE49-F238E27FC236}">
                <a16:creationId xmlns:a16="http://schemas.microsoft.com/office/drawing/2014/main" id="{C630DF57-E98F-6043-BB91-00F8CACABA08}"/>
              </a:ext>
            </a:extLst>
          </p:cNvPr>
          <p:cNvSpPr>
            <a:spLocks noGrp="1"/>
          </p:cNvSpPr>
          <p:nvPr>
            <p:ph type="body" sz="quarter" idx="21" hasCustomPrompt="1"/>
          </p:nvPr>
        </p:nvSpPr>
        <p:spPr>
          <a:xfrm>
            <a:off x="7384435" y="4919238"/>
            <a:ext cx="3981903" cy="897019"/>
          </a:xfrm>
        </p:spPr>
        <p:txBody>
          <a:bodyPr anchor="t">
            <a:normAutofit/>
          </a:bodyPr>
          <a:lstStyle>
            <a:lvl1pPr>
              <a:defRPr sz="2000" b="0">
                <a:solidFill>
                  <a:schemeClr val="tx2"/>
                </a:solidFill>
              </a:defRPr>
            </a:lvl1pPr>
          </a:lstStyle>
          <a:p>
            <a:pPr lvl="0"/>
            <a:r>
              <a:rPr lang="nl-NL" dirty="0"/>
              <a:t>Ondertitel</a:t>
            </a:r>
          </a:p>
        </p:txBody>
      </p:sp>
      <p:sp>
        <p:nvSpPr>
          <p:cNvPr id="29" name="Tijdelijke aanduiding voor tekst 21">
            <a:extLst>
              <a:ext uri="{FF2B5EF4-FFF2-40B4-BE49-F238E27FC236}">
                <a16:creationId xmlns:a16="http://schemas.microsoft.com/office/drawing/2014/main" id="{46BB553E-6BF6-4345-BA8E-526BE58DB660}"/>
              </a:ext>
            </a:extLst>
          </p:cNvPr>
          <p:cNvSpPr>
            <a:spLocks noGrp="1"/>
          </p:cNvSpPr>
          <p:nvPr>
            <p:ph type="body" sz="quarter" idx="22" hasCustomPrompt="1"/>
          </p:nvPr>
        </p:nvSpPr>
        <p:spPr>
          <a:xfrm>
            <a:off x="7384435" y="3912241"/>
            <a:ext cx="3981903" cy="897019"/>
          </a:xfrm>
        </p:spPr>
        <p:txBody>
          <a:bodyPr anchor="b">
            <a:normAutofit/>
          </a:bodyPr>
          <a:lstStyle>
            <a:lvl1pPr>
              <a:defRPr sz="3600" b="1">
                <a:solidFill>
                  <a:schemeClr val="tx2"/>
                </a:solidFill>
              </a:defRPr>
            </a:lvl1pPr>
          </a:lstStyle>
          <a:p>
            <a:pPr lvl="0"/>
            <a:r>
              <a:rPr lang="nl-NL" dirty="0"/>
              <a:t>Voeg een titel toe</a:t>
            </a:r>
          </a:p>
        </p:txBody>
      </p:sp>
      <p:sp>
        <p:nvSpPr>
          <p:cNvPr id="30" name="Tijdelijke aanduiding voor tekst 21">
            <a:extLst>
              <a:ext uri="{FF2B5EF4-FFF2-40B4-BE49-F238E27FC236}">
                <a16:creationId xmlns:a16="http://schemas.microsoft.com/office/drawing/2014/main" id="{45760F94-AE61-FE47-805F-9B71D106C486}"/>
              </a:ext>
            </a:extLst>
          </p:cNvPr>
          <p:cNvSpPr>
            <a:spLocks noGrp="1"/>
          </p:cNvSpPr>
          <p:nvPr>
            <p:ph type="body" sz="quarter" idx="23" hasCustomPrompt="1"/>
          </p:nvPr>
        </p:nvSpPr>
        <p:spPr>
          <a:xfrm>
            <a:off x="6169093" y="1782500"/>
            <a:ext cx="1082811" cy="897019"/>
          </a:xfrm>
        </p:spPr>
        <p:txBody>
          <a:bodyPr anchor="b">
            <a:noAutofit/>
          </a:bodyPr>
          <a:lstStyle>
            <a:lvl1pPr algn="r">
              <a:defRPr sz="5400" b="1">
                <a:solidFill>
                  <a:schemeClr val="tx1"/>
                </a:solidFill>
              </a:defRPr>
            </a:lvl1pPr>
          </a:lstStyle>
          <a:p>
            <a:pPr lvl="0"/>
            <a:r>
              <a:rPr lang="nl-NL" dirty="0"/>
              <a:t>#</a:t>
            </a:r>
          </a:p>
        </p:txBody>
      </p:sp>
      <p:sp>
        <p:nvSpPr>
          <p:cNvPr id="31" name="Tijdelijke aanduiding voor tekst 21">
            <a:extLst>
              <a:ext uri="{FF2B5EF4-FFF2-40B4-BE49-F238E27FC236}">
                <a16:creationId xmlns:a16="http://schemas.microsoft.com/office/drawing/2014/main" id="{4015F3ED-EA1A-BC44-ABEF-354B535960C9}"/>
              </a:ext>
            </a:extLst>
          </p:cNvPr>
          <p:cNvSpPr>
            <a:spLocks noGrp="1"/>
          </p:cNvSpPr>
          <p:nvPr>
            <p:ph type="body" sz="quarter" idx="24" hasCustomPrompt="1"/>
          </p:nvPr>
        </p:nvSpPr>
        <p:spPr>
          <a:xfrm>
            <a:off x="6169093" y="3902594"/>
            <a:ext cx="1082811" cy="897019"/>
          </a:xfrm>
        </p:spPr>
        <p:txBody>
          <a:bodyPr anchor="b">
            <a:noAutofit/>
          </a:bodyPr>
          <a:lstStyle>
            <a:lvl1pPr algn="r">
              <a:defRPr sz="5400" b="1">
                <a:solidFill>
                  <a:schemeClr val="tx1"/>
                </a:solidFill>
              </a:defRPr>
            </a:lvl1pPr>
          </a:lstStyle>
          <a:p>
            <a:pPr lvl="0"/>
            <a:r>
              <a:rPr lang="nl-NL" dirty="0"/>
              <a:t>#</a:t>
            </a:r>
          </a:p>
        </p:txBody>
      </p:sp>
      <p:sp>
        <p:nvSpPr>
          <p:cNvPr id="32" name="Tijdelijke aanduiding voor tekst 21">
            <a:extLst>
              <a:ext uri="{FF2B5EF4-FFF2-40B4-BE49-F238E27FC236}">
                <a16:creationId xmlns:a16="http://schemas.microsoft.com/office/drawing/2014/main" id="{C052F975-FBFA-B841-A36D-D68A9AAC2B03}"/>
              </a:ext>
            </a:extLst>
          </p:cNvPr>
          <p:cNvSpPr>
            <a:spLocks noGrp="1"/>
          </p:cNvSpPr>
          <p:nvPr>
            <p:ph type="body" sz="quarter" idx="25" hasCustomPrompt="1"/>
          </p:nvPr>
        </p:nvSpPr>
        <p:spPr>
          <a:xfrm>
            <a:off x="705842" y="3902594"/>
            <a:ext cx="1082811" cy="918241"/>
          </a:xfrm>
        </p:spPr>
        <p:txBody>
          <a:bodyPr anchor="b">
            <a:noAutofit/>
          </a:bodyPr>
          <a:lstStyle>
            <a:lvl1pPr algn="r">
              <a:defRPr sz="5400" b="1">
                <a:solidFill>
                  <a:schemeClr val="tx1"/>
                </a:solidFill>
              </a:defRPr>
            </a:lvl1pPr>
          </a:lstStyle>
          <a:p>
            <a:pPr lvl="0"/>
            <a:r>
              <a:rPr lang="nl-NL" dirty="0"/>
              <a:t>#</a:t>
            </a:r>
          </a:p>
        </p:txBody>
      </p:sp>
      <p:sp>
        <p:nvSpPr>
          <p:cNvPr id="33" name="Tijdelijke aanduiding voor tekst 21">
            <a:extLst>
              <a:ext uri="{FF2B5EF4-FFF2-40B4-BE49-F238E27FC236}">
                <a16:creationId xmlns:a16="http://schemas.microsoft.com/office/drawing/2014/main" id="{84BD4561-B485-834C-B593-AA373C3975AE}"/>
              </a:ext>
            </a:extLst>
          </p:cNvPr>
          <p:cNvSpPr>
            <a:spLocks noGrp="1"/>
          </p:cNvSpPr>
          <p:nvPr>
            <p:ph type="body" sz="quarter" idx="26" hasCustomPrompt="1"/>
          </p:nvPr>
        </p:nvSpPr>
        <p:spPr>
          <a:xfrm>
            <a:off x="705842" y="1761278"/>
            <a:ext cx="1082811" cy="918241"/>
          </a:xfrm>
        </p:spPr>
        <p:txBody>
          <a:bodyPr anchor="b">
            <a:noAutofit/>
          </a:bodyPr>
          <a:lstStyle>
            <a:lvl1pPr algn="r">
              <a:defRPr sz="5400" b="1">
                <a:solidFill>
                  <a:schemeClr val="tx1"/>
                </a:solidFill>
              </a:defRPr>
            </a:lvl1pPr>
          </a:lstStyle>
          <a:p>
            <a:pPr lvl="0"/>
            <a:r>
              <a:rPr lang="nl-NL" dirty="0"/>
              <a:t>#</a:t>
            </a:r>
          </a:p>
        </p:txBody>
      </p:sp>
      <p:pic>
        <p:nvPicPr>
          <p:cNvPr id="36" name="Afbeelding 35">
            <a:extLst>
              <a:ext uri="{FF2B5EF4-FFF2-40B4-BE49-F238E27FC236}">
                <a16:creationId xmlns:a16="http://schemas.microsoft.com/office/drawing/2014/main" id="{796A40C5-F9A8-9648-8C22-BE4495B80ADE}"/>
              </a:ext>
            </a:extLst>
          </p:cNvPr>
          <p:cNvPicPr>
            <a:picLocks noChangeAspect="1"/>
          </p:cNvPicPr>
          <p:nvPr userDrawn="1"/>
        </p:nvPicPr>
        <p:blipFill rotWithShape="1">
          <a:blip r:embed="rId4">
            <a:alphaModFix amt="50000"/>
          </a:blip>
          <a:srcRect l="93624" r="905" b="47111"/>
          <a:stretch/>
        </p:blipFill>
        <p:spPr>
          <a:xfrm>
            <a:off x="-1" y="1304970"/>
            <a:ext cx="406443" cy="5553030"/>
          </a:xfrm>
          <a:prstGeom prst="rect">
            <a:avLst/>
          </a:prstGeom>
        </p:spPr>
      </p:pic>
    </p:spTree>
    <p:extLst>
      <p:ext uri="{BB962C8B-B14F-4D97-AF65-F5344CB8AC3E}">
        <p14:creationId xmlns:p14="http://schemas.microsoft.com/office/powerpoint/2010/main" val="16577251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houdsopgave(9x)">
    <p:spTree>
      <p:nvGrpSpPr>
        <p:cNvPr id="1" name=""/>
        <p:cNvGrpSpPr/>
        <p:nvPr/>
      </p:nvGrpSpPr>
      <p:grpSpPr>
        <a:xfrm>
          <a:off x="0" y="0"/>
          <a:ext cx="0" cy="0"/>
          <a:chOff x="0" y="0"/>
          <a:chExt cx="0" cy="0"/>
        </a:xfrm>
      </p:grpSpPr>
      <p:pic>
        <p:nvPicPr>
          <p:cNvPr id="14" name="Graphic 13">
            <a:extLst>
              <a:ext uri="{FF2B5EF4-FFF2-40B4-BE49-F238E27FC236}">
                <a16:creationId xmlns:a16="http://schemas.microsoft.com/office/drawing/2014/main" id="{C4536DCD-9DA6-994B-82F2-5127CFA2C30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29131" y="156368"/>
            <a:ext cx="1049338" cy="1049338"/>
          </a:xfrm>
          <a:prstGeom prst="rect">
            <a:avLst/>
          </a:prstGeom>
        </p:spPr>
      </p:pic>
      <p:sp>
        <p:nvSpPr>
          <p:cNvPr id="7" name="Tijdelijke aanduiding voor voettekst 6">
            <a:extLst>
              <a:ext uri="{FF2B5EF4-FFF2-40B4-BE49-F238E27FC236}">
                <a16:creationId xmlns:a16="http://schemas.microsoft.com/office/drawing/2014/main" id="{01040A02-AF71-D340-8065-78E5097901F0}"/>
              </a:ext>
            </a:extLst>
          </p:cNvPr>
          <p:cNvSpPr>
            <a:spLocks noGrp="1"/>
          </p:cNvSpPr>
          <p:nvPr>
            <p:ph type="ftr" sz="quarter" idx="14"/>
          </p:nvPr>
        </p:nvSpPr>
        <p:spPr>
          <a:xfrm>
            <a:off x="406443" y="103794"/>
            <a:ext cx="4114800" cy="365125"/>
          </a:xfrm>
        </p:spPr>
        <p:txBody>
          <a:bodyPr anchor="b"/>
          <a:lstStyle>
            <a:lvl1pPr>
              <a:defRPr sz="1100" spc="60" baseline="0"/>
            </a:lvl1pPr>
          </a:lstStyle>
          <a:p>
            <a:r>
              <a:rPr lang="nl-NL"/>
              <a:t>SAMEN VERDER</a:t>
            </a:r>
            <a:endParaRPr lang="nl-NL" dirty="0"/>
          </a:p>
        </p:txBody>
      </p:sp>
      <p:sp>
        <p:nvSpPr>
          <p:cNvPr id="13" name="Tijdelijke aanduiding voor tekst 21">
            <a:extLst>
              <a:ext uri="{FF2B5EF4-FFF2-40B4-BE49-F238E27FC236}">
                <a16:creationId xmlns:a16="http://schemas.microsoft.com/office/drawing/2014/main" id="{3C4B282F-666E-2243-B7D2-97779D837AC8}"/>
              </a:ext>
            </a:extLst>
          </p:cNvPr>
          <p:cNvSpPr>
            <a:spLocks noGrp="1"/>
          </p:cNvSpPr>
          <p:nvPr>
            <p:ph type="body" sz="quarter" idx="15" hasCustomPrompt="1"/>
          </p:nvPr>
        </p:nvSpPr>
        <p:spPr>
          <a:xfrm>
            <a:off x="1321092" y="2424527"/>
            <a:ext cx="2621714" cy="590604"/>
          </a:xfrm>
        </p:spPr>
        <p:txBody>
          <a:bodyPr anchor="t">
            <a:normAutofit/>
          </a:bodyPr>
          <a:lstStyle>
            <a:lvl1pPr>
              <a:defRPr sz="1600" b="0">
                <a:solidFill>
                  <a:schemeClr val="tx2"/>
                </a:solidFill>
              </a:defRPr>
            </a:lvl1pPr>
          </a:lstStyle>
          <a:p>
            <a:pPr lvl="0"/>
            <a:r>
              <a:rPr lang="nl-NL" dirty="0"/>
              <a:t>Ondertitel</a:t>
            </a:r>
          </a:p>
        </p:txBody>
      </p:sp>
      <p:sp>
        <p:nvSpPr>
          <p:cNvPr id="18" name="Tijdelijke aanduiding voor tekst 21">
            <a:extLst>
              <a:ext uri="{FF2B5EF4-FFF2-40B4-BE49-F238E27FC236}">
                <a16:creationId xmlns:a16="http://schemas.microsoft.com/office/drawing/2014/main" id="{4E081957-D00C-FF4B-B1B1-EBB03ACD0546}"/>
              </a:ext>
            </a:extLst>
          </p:cNvPr>
          <p:cNvSpPr>
            <a:spLocks noGrp="1"/>
          </p:cNvSpPr>
          <p:nvPr>
            <p:ph type="body" sz="quarter" idx="16" hasCustomPrompt="1"/>
          </p:nvPr>
        </p:nvSpPr>
        <p:spPr>
          <a:xfrm>
            <a:off x="1321092" y="1782501"/>
            <a:ext cx="2621714" cy="590604"/>
          </a:xfrm>
        </p:spPr>
        <p:txBody>
          <a:bodyPr anchor="b">
            <a:noAutofit/>
          </a:bodyPr>
          <a:lstStyle>
            <a:lvl1pPr>
              <a:defRPr sz="2400" b="1">
                <a:solidFill>
                  <a:schemeClr val="tx2"/>
                </a:solidFill>
              </a:defRPr>
            </a:lvl1pPr>
          </a:lstStyle>
          <a:p>
            <a:pPr lvl="0"/>
            <a:r>
              <a:rPr lang="nl-NL" dirty="0"/>
              <a:t>Voeg een titel toe</a:t>
            </a:r>
          </a:p>
        </p:txBody>
      </p:sp>
      <p:sp>
        <p:nvSpPr>
          <p:cNvPr id="33" name="Tijdelijke aanduiding voor tekst 21">
            <a:extLst>
              <a:ext uri="{FF2B5EF4-FFF2-40B4-BE49-F238E27FC236}">
                <a16:creationId xmlns:a16="http://schemas.microsoft.com/office/drawing/2014/main" id="{84BD4561-B485-834C-B593-AA373C3975AE}"/>
              </a:ext>
            </a:extLst>
          </p:cNvPr>
          <p:cNvSpPr>
            <a:spLocks noGrp="1"/>
          </p:cNvSpPr>
          <p:nvPr>
            <p:ph type="body" sz="quarter" idx="26" hasCustomPrompt="1"/>
          </p:nvPr>
        </p:nvSpPr>
        <p:spPr>
          <a:xfrm>
            <a:off x="474375" y="1761278"/>
            <a:ext cx="712931" cy="604577"/>
          </a:xfrm>
        </p:spPr>
        <p:txBody>
          <a:bodyPr lIns="0" tIns="0" rIns="0" bIns="0" anchor="t">
            <a:noAutofit/>
          </a:bodyPr>
          <a:lstStyle>
            <a:lvl1pPr algn="r">
              <a:defRPr sz="4400" b="1">
                <a:solidFill>
                  <a:schemeClr val="tx1"/>
                </a:solidFill>
              </a:defRPr>
            </a:lvl1pPr>
          </a:lstStyle>
          <a:p>
            <a:pPr lvl="0"/>
            <a:r>
              <a:rPr lang="nl-NL" dirty="0"/>
              <a:t>#</a:t>
            </a:r>
          </a:p>
        </p:txBody>
      </p:sp>
      <p:pic>
        <p:nvPicPr>
          <p:cNvPr id="36" name="Afbeelding 35">
            <a:extLst>
              <a:ext uri="{FF2B5EF4-FFF2-40B4-BE49-F238E27FC236}">
                <a16:creationId xmlns:a16="http://schemas.microsoft.com/office/drawing/2014/main" id="{796A40C5-F9A8-9648-8C22-BE4495B80ADE}"/>
              </a:ext>
            </a:extLst>
          </p:cNvPr>
          <p:cNvPicPr>
            <a:picLocks noChangeAspect="1"/>
          </p:cNvPicPr>
          <p:nvPr userDrawn="1"/>
        </p:nvPicPr>
        <p:blipFill rotWithShape="1">
          <a:blip r:embed="rId4">
            <a:alphaModFix amt="50000"/>
          </a:blip>
          <a:srcRect l="93624" r="905" b="47111"/>
          <a:stretch/>
        </p:blipFill>
        <p:spPr>
          <a:xfrm>
            <a:off x="-1" y="1304970"/>
            <a:ext cx="406443" cy="5553030"/>
          </a:xfrm>
          <a:prstGeom prst="rect">
            <a:avLst/>
          </a:prstGeom>
        </p:spPr>
      </p:pic>
      <p:sp>
        <p:nvSpPr>
          <p:cNvPr id="19" name="Tijdelijke aanduiding voor tekst 21">
            <a:extLst>
              <a:ext uri="{FF2B5EF4-FFF2-40B4-BE49-F238E27FC236}">
                <a16:creationId xmlns:a16="http://schemas.microsoft.com/office/drawing/2014/main" id="{D74E30DB-968D-5A4B-A85E-E11C68CEEEA6}"/>
              </a:ext>
            </a:extLst>
          </p:cNvPr>
          <p:cNvSpPr>
            <a:spLocks noGrp="1"/>
          </p:cNvSpPr>
          <p:nvPr>
            <p:ph type="body" sz="quarter" idx="27" hasCustomPrompt="1"/>
          </p:nvPr>
        </p:nvSpPr>
        <p:spPr>
          <a:xfrm>
            <a:off x="1321092" y="3835316"/>
            <a:ext cx="2621714" cy="590604"/>
          </a:xfrm>
        </p:spPr>
        <p:txBody>
          <a:bodyPr anchor="t">
            <a:normAutofit/>
          </a:bodyPr>
          <a:lstStyle>
            <a:lvl1pPr>
              <a:defRPr sz="1600" b="0">
                <a:solidFill>
                  <a:schemeClr val="tx2"/>
                </a:solidFill>
              </a:defRPr>
            </a:lvl1pPr>
          </a:lstStyle>
          <a:p>
            <a:pPr lvl="0"/>
            <a:r>
              <a:rPr lang="nl-NL" dirty="0"/>
              <a:t>Ondertitel</a:t>
            </a:r>
          </a:p>
        </p:txBody>
      </p:sp>
      <p:sp>
        <p:nvSpPr>
          <p:cNvPr id="20" name="Tijdelijke aanduiding voor tekst 21">
            <a:extLst>
              <a:ext uri="{FF2B5EF4-FFF2-40B4-BE49-F238E27FC236}">
                <a16:creationId xmlns:a16="http://schemas.microsoft.com/office/drawing/2014/main" id="{CCC8A56F-2AC7-474C-85C5-0F08B50ED493}"/>
              </a:ext>
            </a:extLst>
          </p:cNvPr>
          <p:cNvSpPr>
            <a:spLocks noGrp="1"/>
          </p:cNvSpPr>
          <p:nvPr>
            <p:ph type="body" sz="quarter" idx="28" hasCustomPrompt="1"/>
          </p:nvPr>
        </p:nvSpPr>
        <p:spPr>
          <a:xfrm>
            <a:off x="1321092" y="3193290"/>
            <a:ext cx="2621714" cy="590604"/>
          </a:xfrm>
        </p:spPr>
        <p:txBody>
          <a:bodyPr anchor="b">
            <a:noAutofit/>
          </a:bodyPr>
          <a:lstStyle>
            <a:lvl1pPr>
              <a:defRPr sz="2400" b="1">
                <a:solidFill>
                  <a:schemeClr val="tx2"/>
                </a:solidFill>
              </a:defRPr>
            </a:lvl1pPr>
          </a:lstStyle>
          <a:p>
            <a:pPr lvl="0"/>
            <a:r>
              <a:rPr lang="nl-NL" dirty="0"/>
              <a:t>Voeg een titel toe</a:t>
            </a:r>
          </a:p>
        </p:txBody>
      </p:sp>
      <p:sp>
        <p:nvSpPr>
          <p:cNvPr id="21" name="Tijdelijke aanduiding voor tekst 21">
            <a:extLst>
              <a:ext uri="{FF2B5EF4-FFF2-40B4-BE49-F238E27FC236}">
                <a16:creationId xmlns:a16="http://schemas.microsoft.com/office/drawing/2014/main" id="{A30EDFD1-42B8-9049-907D-AA759C45BF45}"/>
              </a:ext>
            </a:extLst>
          </p:cNvPr>
          <p:cNvSpPr>
            <a:spLocks noGrp="1"/>
          </p:cNvSpPr>
          <p:nvPr>
            <p:ph type="body" sz="quarter" idx="29" hasCustomPrompt="1"/>
          </p:nvPr>
        </p:nvSpPr>
        <p:spPr>
          <a:xfrm>
            <a:off x="474375" y="3172067"/>
            <a:ext cx="712931" cy="604577"/>
          </a:xfrm>
        </p:spPr>
        <p:txBody>
          <a:bodyPr lIns="0" tIns="0" rIns="0" bIns="0" anchor="t">
            <a:noAutofit/>
          </a:bodyPr>
          <a:lstStyle>
            <a:lvl1pPr algn="r">
              <a:defRPr sz="4400" b="1">
                <a:solidFill>
                  <a:schemeClr val="tx1"/>
                </a:solidFill>
              </a:defRPr>
            </a:lvl1pPr>
          </a:lstStyle>
          <a:p>
            <a:pPr lvl="0"/>
            <a:r>
              <a:rPr lang="nl-NL" dirty="0"/>
              <a:t>#</a:t>
            </a:r>
          </a:p>
        </p:txBody>
      </p:sp>
      <p:sp>
        <p:nvSpPr>
          <p:cNvPr id="24" name="Tijdelijke aanduiding voor tekst 21">
            <a:extLst>
              <a:ext uri="{FF2B5EF4-FFF2-40B4-BE49-F238E27FC236}">
                <a16:creationId xmlns:a16="http://schemas.microsoft.com/office/drawing/2014/main" id="{5FFFE71B-27FA-ED49-A8AD-2FCFE771F4D1}"/>
              </a:ext>
            </a:extLst>
          </p:cNvPr>
          <p:cNvSpPr>
            <a:spLocks noGrp="1"/>
          </p:cNvSpPr>
          <p:nvPr>
            <p:ph type="body" sz="quarter" idx="30" hasCustomPrompt="1"/>
          </p:nvPr>
        </p:nvSpPr>
        <p:spPr>
          <a:xfrm>
            <a:off x="1321092" y="5237396"/>
            <a:ext cx="2621714" cy="590604"/>
          </a:xfrm>
        </p:spPr>
        <p:txBody>
          <a:bodyPr anchor="t">
            <a:normAutofit/>
          </a:bodyPr>
          <a:lstStyle>
            <a:lvl1pPr>
              <a:defRPr sz="1600" b="0">
                <a:solidFill>
                  <a:schemeClr val="tx2"/>
                </a:solidFill>
              </a:defRPr>
            </a:lvl1pPr>
          </a:lstStyle>
          <a:p>
            <a:pPr lvl="0"/>
            <a:r>
              <a:rPr lang="nl-NL" dirty="0"/>
              <a:t>Ondertitel</a:t>
            </a:r>
          </a:p>
        </p:txBody>
      </p:sp>
      <p:sp>
        <p:nvSpPr>
          <p:cNvPr id="27" name="Tijdelijke aanduiding voor tekst 21">
            <a:extLst>
              <a:ext uri="{FF2B5EF4-FFF2-40B4-BE49-F238E27FC236}">
                <a16:creationId xmlns:a16="http://schemas.microsoft.com/office/drawing/2014/main" id="{7C820998-16AD-9440-A4E0-CEE1B8993370}"/>
              </a:ext>
            </a:extLst>
          </p:cNvPr>
          <p:cNvSpPr>
            <a:spLocks noGrp="1"/>
          </p:cNvSpPr>
          <p:nvPr>
            <p:ph type="body" sz="quarter" idx="31" hasCustomPrompt="1"/>
          </p:nvPr>
        </p:nvSpPr>
        <p:spPr>
          <a:xfrm>
            <a:off x="1321092" y="4595370"/>
            <a:ext cx="2621714" cy="590604"/>
          </a:xfrm>
        </p:spPr>
        <p:txBody>
          <a:bodyPr anchor="b">
            <a:noAutofit/>
          </a:bodyPr>
          <a:lstStyle>
            <a:lvl1pPr>
              <a:defRPr sz="2400" b="1">
                <a:solidFill>
                  <a:schemeClr val="tx2"/>
                </a:solidFill>
              </a:defRPr>
            </a:lvl1pPr>
          </a:lstStyle>
          <a:p>
            <a:pPr lvl="0"/>
            <a:r>
              <a:rPr lang="nl-NL" dirty="0"/>
              <a:t>Voeg een titel toe</a:t>
            </a:r>
          </a:p>
        </p:txBody>
      </p:sp>
      <p:sp>
        <p:nvSpPr>
          <p:cNvPr id="34" name="Tijdelijke aanduiding voor tekst 21">
            <a:extLst>
              <a:ext uri="{FF2B5EF4-FFF2-40B4-BE49-F238E27FC236}">
                <a16:creationId xmlns:a16="http://schemas.microsoft.com/office/drawing/2014/main" id="{0275BF28-9D53-EE4B-A592-E05752353B60}"/>
              </a:ext>
            </a:extLst>
          </p:cNvPr>
          <p:cNvSpPr>
            <a:spLocks noGrp="1"/>
          </p:cNvSpPr>
          <p:nvPr>
            <p:ph type="body" sz="quarter" idx="32" hasCustomPrompt="1"/>
          </p:nvPr>
        </p:nvSpPr>
        <p:spPr>
          <a:xfrm>
            <a:off x="474375" y="4574147"/>
            <a:ext cx="712931" cy="604577"/>
          </a:xfrm>
        </p:spPr>
        <p:txBody>
          <a:bodyPr lIns="0" tIns="0" rIns="0" bIns="0" anchor="t">
            <a:noAutofit/>
          </a:bodyPr>
          <a:lstStyle>
            <a:lvl1pPr algn="r">
              <a:defRPr sz="4400" b="1">
                <a:solidFill>
                  <a:schemeClr val="tx1"/>
                </a:solidFill>
              </a:defRPr>
            </a:lvl1pPr>
          </a:lstStyle>
          <a:p>
            <a:pPr lvl="0"/>
            <a:r>
              <a:rPr lang="nl-NL" dirty="0"/>
              <a:t>#</a:t>
            </a:r>
          </a:p>
        </p:txBody>
      </p:sp>
      <p:sp>
        <p:nvSpPr>
          <p:cNvPr id="35" name="Tijdelijke aanduiding voor tekst 21">
            <a:extLst>
              <a:ext uri="{FF2B5EF4-FFF2-40B4-BE49-F238E27FC236}">
                <a16:creationId xmlns:a16="http://schemas.microsoft.com/office/drawing/2014/main" id="{0643E4A9-AAA9-F54A-8AF5-858AAE2D23D6}"/>
              </a:ext>
            </a:extLst>
          </p:cNvPr>
          <p:cNvSpPr>
            <a:spLocks noGrp="1"/>
          </p:cNvSpPr>
          <p:nvPr>
            <p:ph type="body" sz="quarter" idx="33" hasCustomPrompt="1"/>
          </p:nvPr>
        </p:nvSpPr>
        <p:spPr>
          <a:xfrm>
            <a:off x="5039652" y="2424527"/>
            <a:ext cx="2621714" cy="590604"/>
          </a:xfrm>
        </p:spPr>
        <p:txBody>
          <a:bodyPr anchor="t">
            <a:normAutofit/>
          </a:bodyPr>
          <a:lstStyle>
            <a:lvl1pPr>
              <a:defRPr sz="1600" b="0">
                <a:solidFill>
                  <a:schemeClr val="tx2"/>
                </a:solidFill>
              </a:defRPr>
            </a:lvl1pPr>
          </a:lstStyle>
          <a:p>
            <a:pPr lvl="0"/>
            <a:r>
              <a:rPr lang="nl-NL" dirty="0"/>
              <a:t>Ondertitel</a:t>
            </a:r>
          </a:p>
        </p:txBody>
      </p:sp>
      <p:sp>
        <p:nvSpPr>
          <p:cNvPr id="37" name="Tijdelijke aanduiding voor tekst 21">
            <a:extLst>
              <a:ext uri="{FF2B5EF4-FFF2-40B4-BE49-F238E27FC236}">
                <a16:creationId xmlns:a16="http://schemas.microsoft.com/office/drawing/2014/main" id="{DA40D236-FA67-D240-87B5-7A4720ED8329}"/>
              </a:ext>
            </a:extLst>
          </p:cNvPr>
          <p:cNvSpPr>
            <a:spLocks noGrp="1"/>
          </p:cNvSpPr>
          <p:nvPr>
            <p:ph type="body" sz="quarter" idx="34" hasCustomPrompt="1"/>
          </p:nvPr>
        </p:nvSpPr>
        <p:spPr>
          <a:xfrm>
            <a:off x="5039652" y="1782501"/>
            <a:ext cx="2621714" cy="590604"/>
          </a:xfrm>
        </p:spPr>
        <p:txBody>
          <a:bodyPr anchor="b">
            <a:noAutofit/>
          </a:bodyPr>
          <a:lstStyle>
            <a:lvl1pPr>
              <a:defRPr sz="2400" b="1">
                <a:solidFill>
                  <a:schemeClr val="tx2"/>
                </a:solidFill>
              </a:defRPr>
            </a:lvl1pPr>
          </a:lstStyle>
          <a:p>
            <a:pPr lvl="0"/>
            <a:r>
              <a:rPr lang="nl-NL" dirty="0"/>
              <a:t>Voeg een titel toe</a:t>
            </a:r>
          </a:p>
        </p:txBody>
      </p:sp>
      <p:sp>
        <p:nvSpPr>
          <p:cNvPr id="38" name="Tijdelijke aanduiding voor tekst 21">
            <a:extLst>
              <a:ext uri="{FF2B5EF4-FFF2-40B4-BE49-F238E27FC236}">
                <a16:creationId xmlns:a16="http://schemas.microsoft.com/office/drawing/2014/main" id="{2E9618A5-3D8B-B443-8C0E-067D1C58B51D}"/>
              </a:ext>
            </a:extLst>
          </p:cNvPr>
          <p:cNvSpPr>
            <a:spLocks noGrp="1"/>
          </p:cNvSpPr>
          <p:nvPr>
            <p:ph type="body" sz="quarter" idx="35" hasCustomPrompt="1"/>
          </p:nvPr>
        </p:nvSpPr>
        <p:spPr>
          <a:xfrm>
            <a:off x="4192935" y="1761278"/>
            <a:ext cx="712931" cy="604577"/>
          </a:xfrm>
        </p:spPr>
        <p:txBody>
          <a:bodyPr lIns="0" tIns="0" rIns="0" bIns="0" anchor="t">
            <a:noAutofit/>
          </a:bodyPr>
          <a:lstStyle>
            <a:lvl1pPr algn="r">
              <a:defRPr sz="4400" b="1">
                <a:solidFill>
                  <a:schemeClr val="tx1"/>
                </a:solidFill>
              </a:defRPr>
            </a:lvl1pPr>
          </a:lstStyle>
          <a:p>
            <a:pPr lvl="0"/>
            <a:r>
              <a:rPr lang="nl-NL" dirty="0"/>
              <a:t>#</a:t>
            </a:r>
          </a:p>
        </p:txBody>
      </p:sp>
      <p:sp>
        <p:nvSpPr>
          <p:cNvPr id="39" name="Tijdelijke aanduiding voor tekst 21">
            <a:extLst>
              <a:ext uri="{FF2B5EF4-FFF2-40B4-BE49-F238E27FC236}">
                <a16:creationId xmlns:a16="http://schemas.microsoft.com/office/drawing/2014/main" id="{EAB88FEF-B851-804E-86B2-DB4C83523317}"/>
              </a:ext>
            </a:extLst>
          </p:cNvPr>
          <p:cNvSpPr>
            <a:spLocks noGrp="1"/>
          </p:cNvSpPr>
          <p:nvPr>
            <p:ph type="body" sz="quarter" idx="36" hasCustomPrompt="1"/>
          </p:nvPr>
        </p:nvSpPr>
        <p:spPr>
          <a:xfrm>
            <a:off x="5039652" y="3835316"/>
            <a:ext cx="2621714" cy="590604"/>
          </a:xfrm>
        </p:spPr>
        <p:txBody>
          <a:bodyPr anchor="t">
            <a:normAutofit/>
          </a:bodyPr>
          <a:lstStyle>
            <a:lvl1pPr>
              <a:defRPr sz="1600" b="0">
                <a:solidFill>
                  <a:schemeClr val="tx2"/>
                </a:solidFill>
              </a:defRPr>
            </a:lvl1pPr>
          </a:lstStyle>
          <a:p>
            <a:pPr lvl="0"/>
            <a:r>
              <a:rPr lang="nl-NL" dirty="0"/>
              <a:t>Ondertitel</a:t>
            </a:r>
          </a:p>
        </p:txBody>
      </p:sp>
      <p:sp>
        <p:nvSpPr>
          <p:cNvPr id="40" name="Tijdelijke aanduiding voor tekst 21">
            <a:extLst>
              <a:ext uri="{FF2B5EF4-FFF2-40B4-BE49-F238E27FC236}">
                <a16:creationId xmlns:a16="http://schemas.microsoft.com/office/drawing/2014/main" id="{EBD74958-24CB-7D44-9DEF-E747DA791B78}"/>
              </a:ext>
            </a:extLst>
          </p:cNvPr>
          <p:cNvSpPr>
            <a:spLocks noGrp="1"/>
          </p:cNvSpPr>
          <p:nvPr>
            <p:ph type="body" sz="quarter" idx="37" hasCustomPrompt="1"/>
          </p:nvPr>
        </p:nvSpPr>
        <p:spPr>
          <a:xfrm>
            <a:off x="5039652" y="3193290"/>
            <a:ext cx="2621714" cy="590604"/>
          </a:xfrm>
        </p:spPr>
        <p:txBody>
          <a:bodyPr anchor="b">
            <a:noAutofit/>
          </a:bodyPr>
          <a:lstStyle>
            <a:lvl1pPr>
              <a:defRPr sz="2400" b="1">
                <a:solidFill>
                  <a:schemeClr val="tx2"/>
                </a:solidFill>
              </a:defRPr>
            </a:lvl1pPr>
          </a:lstStyle>
          <a:p>
            <a:pPr lvl="0"/>
            <a:r>
              <a:rPr lang="nl-NL" dirty="0"/>
              <a:t>Voeg een titel toe</a:t>
            </a:r>
          </a:p>
        </p:txBody>
      </p:sp>
      <p:sp>
        <p:nvSpPr>
          <p:cNvPr id="41" name="Tijdelijke aanduiding voor tekst 21">
            <a:extLst>
              <a:ext uri="{FF2B5EF4-FFF2-40B4-BE49-F238E27FC236}">
                <a16:creationId xmlns:a16="http://schemas.microsoft.com/office/drawing/2014/main" id="{5577EF6C-C769-C348-9752-18232E322864}"/>
              </a:ext>
            </a:extLst>
          </p:cNvPr>
          <p:cNvSpPr>
            <a:spLocks noGrp="1"/>
          </p:cNvSpPr>
          <p:nvPr>
            <p:ph type="body" sz="quarter" idx="38" hasCustomPrompt="1"/>
          </p:nvPr>
        </p:nvSpPr>
        <p:spPr>
          <a:xfrm>
            <a:off x="4192935" y="3172067"/>
            <a:ext cx="712931" cy="604577"/>
          </a:xfrm>
        </p:spPr>
        <p:txBody>
          <a:bodyPr lIns="0" tIns="0" rIns="0" bIns="0" anchor="t">
            <a:noAutofit/>
          </a:bodyPr>
          <a:lstStyle>
            <a:lvl1pPr algn="r">
              <a:defRPr sz="4400" b="1">
                <a:solidFill>
                  <a:schemeClr val="tx1"/>
                </a:solidFill>
              </a:defRPr>
            </a:lvl1pPr>
          </a:lstStyle>
          <a:p>
            <a:pPr lvl="0"/>
            <a:r>
              <a:rPr lang="nl-NL" dirty="0"/>
              <a:t>#</a:t>
            </a:r>
          </a:p>
        </p:txBody>
      </p:sp>
      <p:sp>
        <p:nvSpPr>
          <p:cNvPr id="42" name="Tijdelijke aanduiding voor tekst 21">
            <a:extLst>
              <a:ext uri="{FF2B5EF4-FFF2-40B4-BE49-F238E27FC236}">
                <a16:creationId xmlns:a16="http://schemas.microsoft.com/office/drawing/2014/main" id="{623C63F9-1903-1D4F-AB89-1317081CAE7E}"/>
              </a:ext>
            </a:extLst>
          </p:cNvPr>
          <p:cNvSpPr>
            <a:spLocks noGrp="1"/>
          </p:cNvSpPr>
          <p:nvPr>
            <p:ph type="body" sz="quarter" idx="39" hasCustomPrompt="1"/>
          </p:nvPr>
        </p:nvSpPr>
        <p:spPr>
          <a:xfrm>
            <a:off x="5039652" y="5237396"/>
            <a:ext cx="2621714" cy="590604"/>
          </a:xfrm>
        </p:spPr>
        <p:txBody>
          <a:bodyPr anchor="t">
            <a:normAutofit/>
          </a:bodyPr>
          <a:lstStyle>
            <a:lvl1pPr>
              <a:defRPr sz="1600" b="0">
                <a:solidFill>
                  <a:schemeClr val="tx2"/>
                </a:solidFill>
              </a:defRPr>
            </a:lvl1pPr>
          </a:lstStyle>
          <a:p>
            <a:pPr lvl="0"/>
            <a:r>
              <a:rPr lang="nl-NL" dirty="0"/>
              <a:t>Ondertitel</a:t>
            </a:r>
          </a:p>
        </p:txBody>
      </p:sp>
      <p:sp>
        <p:nvSpPr>
          <p:cNvPr id="43" name="Tijdelijke aanduiding voor tekst 21">
            <a:extLst>
              <a:ext uri="{FF2B5EF4-FFF2-40B4-BE49-F238E27FC236}">
                <a16:creationId xmlns:a16="http://schemas.microsoft.com/office/drawing/2014/main" id="{13FE5F3D-6C91-374A-B7EB-6DB7266B49AA}"/>
              </a:ext>
            </a:extLst>
          </p:cNvPr>
          <p:cNvSpPr>
            <a:spLocks noGrp="1"/>
          </p:cNvSpPr>
          <p:nvPr>
            <p:ph type="body" sz="quarter" idx="40" hasCustomPrompt="1"/>
          </p:nvPr>
        </p:nvSpPr>
        <p:spPr>
          <a:xfrm>
            <a:off x="5039652" y="4595370"/>
            <a:ext cx="2621714" cy="590604"/>
          </a:xfrm>
        </p:spPr>
        <p:txBody>
          <a:bodyPr anchor="b">
            <a:noAutofit/>
          </a:bodyPr>
          <a:lstStyle>
            <a:lvl1pPr>
              <a:defRPr sz="2400" b="1">
                <a:solidFill>
                  <a:schemeClr val="tx2"/>
                </a:solidFill>
              </a:defRPr>
            </a:lvl1pPr>
          </a:lstStyle>
          <a:p>
            <a:pPr lvl="0"/>
            <a:r>
              <a:rPr lang="nl-NL" dirty="0"/>
              <a:t>Voeg een titel toe</a:t>
            </a:r>
          </a:p>
        </p:txBody>
      </p:sp>
      <p:sp>
        <p:nvSpPr>
          <p:cNvPr id="44" name="Tijdelijke aanduiding voor tekst 21">
            <a:extLst>
              <a:ext uri="{FF2B5EF4-FFF2-40B4-BE49-F238E27FC236}">
                <a16:creationId xmlns:a16="http://schemas.microsoft.com/office/drawing/2014/main" id="{426D5A33-416D-4A48-8072-9954AAA81246}"/>
              </a:ext>
            </a:extLst>
          </p:cNvPr>
          <p:cNvSpPr>
            <a:spLocks noGrp="1"/>
          </p:cNvSpPr>
          <p:nvPr>
            <p:ph type="body" sz="quarter" idx="41" hasCustomPrompt="1"/>
          </p:nvPr>
        </p:nvSpPr>
        <p:spPr>
          <a:xfrm>
            <a:off x="4192935" y="4574147"/>
            <a:ext cx="712931" cy="604577"/>
          </a:xfrm>
        </p:spPr>
        <p:txBody>
          <a:bodyPr lIns="0" tIns="0" rIns="0" bIns="0" anchor="t">
            <a:noAutofit/>
          </a:bodyPr>
          <a:lstStyle>
            <a:lvl1pPr algn="r">
              <a:defRPr sz="4400" b="1">
                <a:solidFill>
                  <a:schemeClr val="tx1"/>
                </a:solidFill>
              </a:defRPr>
            </a:lvl1pPr>
          </a:lstStyle>
          <a:p>
            <a:pPr lvl="0"/>
            <a:r>
              <a:rPr lang="nl-NL" dirty="0"/>
              <a:t>#</a:t>
            </a:r>
          </a:p>
        </p:txBody>
      </p:sp>
      <p:sp>
        <p:nvSpPr>
          <p:cNvPr id="45" name="Tijdelijke aanduiding voor tekst 21">
            <a:extLst>
              <a:ext uri="{FF2B5EF4-FFF2-40B4-BE49-F238E27FC236}">
                <a16:creationId xmlns:a16="http://schemas.microsoft.com/office/drawing/2014/main" id="{D61AC51F-5ED2-DC4E-8006-D32AD55F709D}"/>
              </a:ext>
            </a:extLst>
          </p:cNvPr>
          <p:cNvSpPr>
            <a:spLocks noGrp="1"/>
          </p:cNvSpPr>
          <p:nvPr>
            <p:ph type="body" sz="quarter" idx="42" hasCustomPrompt="1"/>
          </p:nvPr>
        </p:nvSpPr>
        <p:spPr>
          <a:xfrm>
            <a:off x="8732086" y="2424527"/>
            <a:ext cx="2621714" cy="590604"/>
          </a:xfrm>
        </p:spPr>
        <p:txBody>
          <a:bodyPr anchor="t">
            <a:normAutofit/>
          </a:bodyPr>
          <a:lstStyle>
            <a:lvl1pPr>
              <a:defRPr sz="1600" b="0">
                <a:solidFill>
                  <a:schemeClr val="tx2"/>
                </a:solidFill>
              </a:defRPr>
            </a:lvl1pPr>
          </a:lstStyle>
          <a:p>
            <a:pPr lvl="0"/>
            <a:r>
              <a:rPr lang="nl-NL" dirty="0"/>
              <a:t>Ondertitel</a:t>
            </a:r>
          </a:p>
        </p:txBody>
      </p:sp>
      <p:sp>
        <p:nvSpPr>
          <p:cNvPr id="46" name="Tijdelijke aanduiding voor tekst 21">
            <a:extLst>
              <a:ext uri="{FF2B5EF4-FFF2-40B4-BE49-F238E27FC236}">
                <a16:creationId xmlns:a16="http://schemas.microsoft.com/office/drawing/2014/main" id="{8D4DD0E9-C70C-BA4A-A4A6-201AD7D1588B}"/>
              </a:ext>
            </a:extLst>
          </p:cNvPr>
          <p:cNvSpPr>
            <a:spLocks noGrp="1"/>
          </p:cNvSpPr>
          <p:nvPr>
            <p:ph type="body" sz="quarter" idx="43" hasCustomPrompt="1"/>
          </p:nvPr>
        </p:nvSpPr>
        <p:spPr>
          <a:xfrm>
            <a:off x="8732086" y="1782501"/>
            <a:ext cx="2621714" cy="590604"/>
          </a:xfrm>
        </p:spPr>
        <p:txBody>
          <a:bodyPr anchor="b">
            <a:noAutofit/>
          </a:bodyPr>
          <a:lstStyle>
            <a:lvl1pPr>
              <a:defRPr sz="2400" b="1">
                <a:solidFill>
                  <a:schemeClr val="tx2"/>
                </a:solidFill>
              </a:defRPr>
            </a:lvl1pPr>
          </a:lstStyle>
          <a:p>
            <a:pPr lvl="0"/>
            <a:r>
              <a:rPr lang="nl-NL" dirty="0"/>
              <a:t>Voeg een titel toe</a:t>
            </a:r>
          </a:p>
        </p:txBody>
      </p:sp>
      <p:sp>
        <p:nvSpPr>
          <p:cNvPr id="47" name="Tijdelijke aanduiding voor tekst 21">
            <a:extLst>
              <a:ext uri="{FF2B5EF4-FFF2-40B4-BE49-F238E27FC236}">
                <a16:creationId xmlns:a16="http://schemas.microsoft.com/office/drawing/2014/main" id="{4CB6E9D6-F6AA-4E4E-89DC-1BE0E14168E1}"/>
              </a:ext>
            </a:extLst>
          </p:cNvPr>
          <p:cNvSpPr>
            <a:spLocks noGrp="1"/>
          </p:cNvSpPr>
          <p:nvPr>
            <p:ph type="body" sz="quarter" idx="44" hasCustomPrompt="1"/>
          </p:nvPr>
        </p:nvSpPr>
        <p:spPr>
          <a:xfrm>
            <a:off x="7885369" y="1761278"/>
            <a:ext cx="712931" cy="604577"/>
          </a:xfrm>
        </p:spPr>
        <p:txBody>
          <a:bodyPr lIns="0" tIns="0" rIns="0" bIns="0" anchor="t">
            <a:noAutofit/>
          </a:bodyPr>
          <a:lstStyle>
            <a:lvl1pPr algn="r">
              <a:defRPr sz="4400" b="1">
                <a:solidFill>
                  <a:schemeClr val="tx1"/>
                </a:solidFill>
              </a:defRPr>
            </a:lvl1pPr>
          </a:lstStyle>
          <a:p>
            <a:pPr lvl="0"/>
            <a:r>
              <a:rPr lang="nl-NL" dirty="0"/>
              <a:t>#</a:t>
            </a:r>
          </a:p>
        </p:txBody>
      </p:sp>
      <p:sp>
        <p:nvSpPr>
          <p:cNvPr id="48" name="Tijdelijke aanduiding voor tekst 21">
            <a:extLst>
              <a:ext uri="{FF2B5EF4-FFF2-40B4-BE49-F238E27FC236}">
                <a16:creationId xmlns:a16="http://schemas.microsoft.com/office/drawing/2014/main" id="{11A58402-A20B-B94F-B2CA-852B815DD0A5}"/>
              </a:ext>
            </a:extLst>
          </p:cNvPr>
          <p:cNvSpPr>
            <a:spLocks noGrp="1"/>
          </p:cNvSpPr>
          <p:nvPr>
            <p:ph type="body" sz="quarter" idx="45" hasCustomPrompt="1"/>
          </p:nvPr>
        </p:nvSpPr>
        <p:spPr>
          <a:xfrm>
            <a:off x="8732086" y="3835316"/>
            <a:ext cx="2621714" cy="590604"/>
          </a:xfrm>
        </p:spPr>
        <p:txBody>
          <a:bodyPr anchor="t">
            <a:normAutofit/>
          </a:bodyPr>
          <a:lstStyle>
            <a:lvl1pPr>
              <a:defRPr sz="1600" b="0">
                <a:solidFill>
                  <a:schemeClr val="tx2"/>
                </a:solidFill>
              </a:defRPr>
            </a:lvl1pPr>
          </a:lstStyle>
          <a:p>
            <a:pPr lvl="0"/>
            <a:r>
              <a:rPr lang="nl-NL" dirty="0"/>
              <a:t>Ondertitel</a:t>
            </a:r>
          </a:p>
        </p:txBody>
      </p:sp>
      <p:sp>
        <p:nvSpPr>
          <p:cNvPr id="49" name="Tijdelijke aanduiding voor tekst 21">
            <a:extLst>
              <a:ext uri="{FF2B5EF4-FFF2-40B4-BE49-F238E27FC236}">
                <a16:creationId xmlns:a16="http://schemas.microsoft.com/office/drawing/2014/main" id="{2FD03673-2EBA-7248-8F58-4520F4772959}"/>
              </a:ext>
            </a:extLst>
          </p:cNvPr>
          <p:cNvSpPr>
            <a:spLocks noGrp="1"/>
          </p:cNvSpPr>
          <p:nvPr>
            <p:ph type="body" sz="quarter" idx="46" hasCustomPrompt="1"/>
          </p:nvPr>
        </p:nvSpPr>
        <p:spPr>
          <a:xfrm>
            <a:off x="8732086" y="3193290"/>
            <a:ext cx="2621714" cy="590604"/>
          </a:xfrm>
        </p:spPr>
        <p:txBody>
          <a:bodyPr anchor="b">
            <a:noAutofit/>
          </a:bodyPr>
          <a:lstStyle>
            <a:lvl1pPr>
              <a:defRPr sz="2400" b="1">
                <a:solidFill>
                  <a:schemeClr val="tx2"/>
                </a:solidFill>
              </a:defRPr>
            </a:lvl1pPr>
          </a:lstStyle>
          <a:p>
            <a:pPr lvl="0"/>
            <a:r>
              <a:rPr lang="nl-NL" dirty="0"/>
              <a:t>Voeg een titel toe</a:t>
            </a:r>
          </a:p>
        </p:txBody>
      </p:sp>
      <p:sp>
        <p:nvSpPr>
          <p:cNvPr id="50" name="Tijdelijke aanduiding voor tekst 21">
            <a:extLst>
              <a:ext uri="{FF2B5EF4-FFF2-40B4-BE49-F238E27FC236}">
                <a16:creationId xmlns:a16="http://schemas.microsoft.com/office/drawing/2014/main" id="{844A73E1-90CB-7D49-A6B4-ABE07D10091A}"/>
              </a:ext>
            </a:extLst>
          </p:cNvPr>
          <p:cNvSpPr>
            <a:spLocks noGrp="1"/>
          </p:cNvSpPr>
          <p:nvPr>
            <p:ph type="body" sz="quarter" idx="47" hasCustomPrompt="1"/>
          </p:nvPr>
        </p:nvSpPr>
        <p:spPr>
          <a:xfrm>
            <a:off x="7885369" y="3172067"/>
            <a:ext cx="712931" cy="604577"/>
          </a:xfrm>
        </p:spPr>
        <p:txBody>
          <a:bodyPr lIns="0" tIns="0" rIns="0" bIns="0" anchor="t">
            <a:noAutofit/>
          </a:bodyPr>
          <a:lstStyle>
            <a:lvl1pPr algn="r">
              <a:defRPr sz="4400" b="1">
                <a:solidFill>
                  <a:schemeClr val="tx1"/>
                </a:solidFill>
              </a:defRPr>
            </a:lvl1pPr>
          </a:lstStyle>
          <a:p>
            <a:pPr lvl="0"/>
            <a:r>
              <a:rPr lang="nl-NL" dirty="0"/>
              <a:t>#</a:t>
            </a:r>
          </a:p>
        </p:txBody>
      </p:sp>
      <p:sp>
        <p:nvSpPr>
          <p:cNvPr id="51" name="Tijdelijke aanduiding voor tekst 21">
            <a:extLst>
              <a:ext uri="{FF2B5EF4-FFF2-40B4-BE49-F238E27FC236}">
                <a16:creationId xmlns:a16="http://schemas.microsoft.com/office/drawing/2014/main" id="{828C7F58-80FD-DE40-B6C5-F103D40C2321}"/>
              </a:ext>
            </a:extLst>
          </p:cNvPr>
          <p:cNvSpPr>
            <a:spLocks noGrp="1"/>
          </p:cNvSpPr>
          <p:nvPr>
            <p:ph type="body" sz="quarter" idx="48" hasCustomPrompt="1"/>
          </p:nvPr>
        </p:nvSpPr>
        <p:spPr>
          <a:xfrm>
            <a:off x="8732086" y="5237396"/>
            <a:ext cx="2621714" cy="590604"/>
          </a:xfrm>
        </p:spPr>
        <p:txBody>
          <a:bodyPr anchor="t">
            <a:normAutofit/>
          </a:bodyPr>
          <a:lstStyle>
            <a:lvl1pPr>
              <a:defRPr sz="1600" b="0">
                <a:solidFill>
                  <a:schemeClr val="tx2"/>
                </a:solidFill>
              </a:defRPr>
            </a:lvl1pPr>
          </a:lstStyle>
          <a:p>
            <a:pPr lvl="0"/>
            <a:r>
              <a:rPr lang="nl-NL" dirty="0"/>
              <a:t>Ondertitel</a:t>
            </a:r>
          </a:p>
        </p:txBody>
      </p:sp>
      <p:sp>
        <p:nvSpPr>
          <p:cNvPr id="52" name="Tijdelijke aanduiding voor tekst 21">
            <a:extLst>
              <a:ext uri="{FF2B5EF4-FFF2-40B4-BE49-F238E27FC236}">
                <a16:creationId xmlns:a16="http://schemas.microsoft.com/office/drawing/2014/main" id="{81D0E237-2302-9E4A-846D-584437502D32}"/>
              </a:ext>
            </a:extLst>
          </p:cNvPr>
          <p:cNvSpPr>
            <a:spLocks noGrp="1"/>
          </p:cNvSpPr>
          <p:nvPr>
            <p:ph type="body" sz="quarter" idx="49" hasCustomPrompt="1"/>
          </p:nvPr>
        </p:nvSpPr>
        <p:spPr>
          <a:xfrm>
            <a:off x="8732086" y="4595370"/>
            <a:ext cx="2621714" cy="590604"/>
          </a:xfrm>
        </p:spPr>
        <p:txBody>
          <a:bodyPr anchor="b">
            <a:noAutofit/>
          </a:bodyPr>
          <a:lstStyle>
            <a:lvl1pPr>
              <a:defRPr sz="2400" b="1">
                <a:solidFill>
                  <a:schemeClr val="tx2"/>
                </a:solidFill>
              </a:defRPr>
            </a:lvl1pPr>
          </a:lstStyle>
          <a:p>
            <a:pPr lvl="0"/>
            <a:r>
              <a:rPr lang="nl-NL" dirty="0"/>
              <a:t>Voeg een titel toe</a:t>
            </a:r>
          </a:p>
        </p:txBody>
      </p:sp>
      <p:sp>
        <p:nvSpPr>
          <p:cNvPr id="53" name="Tijdelijke aanduiding voor tekst 21">
            <a:extLst>
              <a:ext uri="{FF2B5EF4-FFF2-40B4-BE49-F238E27FC236}">
                <a16:creationId xmlns:a16="http://schemas.microsoft.com/office/drawing/2014/main" id="{807B5B7D-6EF7-9044-A2B0-393F2111939C}"/>
              </a:ext>
            </a:extLst>
          </p:cNvPr>
          <p:cNvSpPr>
            <a:spLocks noGrp="1"/>
          </p:cNvSpPr>
          <p:nvPr>
            <p:ph type="body" sz="quarter" idx="50" hasCustomPrompt="1"/>
          </p:nvPr>
        </p:nvSpPr>
        <p:spPr>
          <a:xfrm>
            <a:off x="7885369" y="4574147"/>
            <a:ext cx="712931" cy="604577"/>
          </a:xfrm>
        </p:spPr>
        <p:txBody>
          <a:bodyPr lIns="0" tIns="0" rIns="0" bIns="0" anchor="t">
            <a:noAutofit/>
          </a:bodyPr>
          <a:lstStyle>
            <a:lvl1pPr algn="r">
              <a:defRPr sz="4400" b="1">
                <a:solidFill>
                  <a:schemeClr val="tx1"/>
                </a:solidFill>
              </a:defRPr>
            </a:lvl1pPr>
          </a:lstStyle>
          <a:p>
            <a:pPr lvl="0"/>
            <a:r>
              <a:rPr lang="nl-NL" dirty="0"/>
              <a:t>#</a:t>
            </a:r>
          </a:p>
        </p:txBody>
      </p:sp>
    </p:spTree>
    <p:extLst>
      <p:ext uri="{BB962C8B-B14F-4D97-AF65-F5344CB8AC3E}">
        <p14:creationId xmlns:p14="http://schemas.microsoft.com/office/powerpoint/2010/main" val="33425076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el+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69B5217-260B-0248-BA18-DCE5C896F805}"/>
              </a:ext>
            </a:extLst>
          </p:cNvPr>
          <p:cNvSpPr>
            <a:spLocks noGrp="1"/>
          </p:cNvSpPr>
          <p:nvPr>
            <p:ph type="title" hasCustomPrompt="1"/>
          </p:nvPr>
        </p:nvSpPr>
        <p:spPr>
          <a:xfrm>
            <a:off x="1365948" y="1260580"/>
            <a:ext cx="9214009" cy="1325563"/>
          </a:xfrm>
        </p:spPr>
        <p:txBody>
          <a:bodyPr lIns="180000" anchor="b" anchorCtr="0"/>
          <a:lstStyle>
            <a:lvl1pPr>
              <a:defRPr>
                <a:solidFill>
                  <a:schemeClr val="tx2"/>
                </a:solidFill>
              </a:defRPr>
            </a:lvl1pPr>
          </a:lstStyle>
          <a:p>
            <a:r>
              <a:rPr lang="nl-NL" dirty="0"/>
              <a:t>Voeg een titel toe</a:t>
            </a:r>
          </a:p>
        </p:txBody>
      </p:sp>
      <p:sp>
        <p:nvSpPr>
          <p:cNvPr id="10" name="Tijdelijke aanduiding voor tekst 9">
            <a:extLst>
              <a:ext uri="{FF2B5EF4-FFF2-40B4-BE49-F238E27FC236}">
                <a16:creationId xmlns:a16="http://schemas.microsoft.com/office/drawing/2014/main" id="{BE0FCC28-1353-4449-8316-2A036131656B}"/>
              </a:ext>
            </a:extLst>
          </p:cNvPr>
          <p:cNvSpPr>
            <a:spLocks noGrp="1"/>
          </p:cNvSpPr>
          <p:nvPr>
            <p:ph type="body" sz="quarter" idx="13" hasCustomPrompt="1"/>
          </p:nvPr>
        </p:nvSpPr>
        <p:spPr>
          <a:xfrm>
            <a:off x="1944171" y="2897089"/>
            <a:ext cx="8635786" cy="3166893"/>
          </a:xfrm>
        </p:spPr>
        <p:txBody>
          <a:bodyPr lIns="0" tIns="0" rIns="0" bIns="0">
            <a:normAutofit/>
          </a:bodyPr>
          <a:lstStyle>
            <a:lvl2pPr marL="211138" indent="0">
              <a:buNone/>
              <a:defRPr/>
            </a:lvl2pPr>
          </a:lstStyle>
          <a:p>
            <a:pPr lvl="1"/>
            <a:r>
              <a:rPr lang="nl-NL" dirty="0"/>
              <a:t>Voeg hier een tekst toe.</a:t>
            </a:r>
          </a:p>
        </p:txBody>
      </p:sp>
      <p:pic>
        <p:nvPicPr>
          <p:cNvPr id="13" name="Afbeelding 12">
            <a:extLst>
              <a:ext uri="{FF2B5EF4-FFF2-40B4-BE49-F238E27FC236}">
                <a16:creationId xmlns:a16="http://schemas.microsoft.com/office/drawing/2014/main" id="{BC79073E-AC55-0B40-8B8B-0587F5CF7414}"/>
              </a:ext>
            </a:extLst>
          </p:cNvPr>
          <p:cNvPicPr>
            <a:picLocks noChangeAspect="1"/>
          </p:cNvPicPr>
          <p:nvPr userDrawn="1"/>
        </p:nvPicPr>
        <p:blipFill>
          <a:blip r:embed="rId2"/>
          <a:stretch>
            <a:fillRect/>
          </a:stretch>
        </p:blipFill>
        <p:spPr>
          <a:xfrm>
            <a:off x="1315169" y="1300594"/>
            <a:ext cx="838751" cy="838751"/>
          </a:xfrm>
          <a:prstGeom prst="rect">
            <a:avLst/>
          </a:prstGeom>
        </p:spPr>
      </p:pic>
      <p:pic>
        <p:nvPicPr>
          <p:cNvPr id="14" name="Graphic 13">
            <a:extLst>
              <a:ext uri="{FF2B5EF4-FFF2-40B4-BE49-F238E27FC236}">
                <a16:creationId xmlns:a16="http://schemas.microsoft.com/office/drawing/2014/main" id="{C4536DCD-9DA6-994B-82F2-5127CFA2C301}"/>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10829131" y="156368"/>
            <a:ext cx="1049338" cy="1049338"/>
          </a:xfrm>
          <a:prstGeom prst="rect">
            <a:avLst/>
          </a:prstGeom>
        </p:spPr>
      </p:pic>
      <p:pic>
        <p:nvPicPr>
          <p:cNvPr id="15" name="Afbeelding 14">
            <a:extLst>
              <a:ext uri="{FF2B5EF4-FFF2-40B4-BE49-F238E27FC236}">
                <a16:creationId xmlns:a16="http://schemas.microsoft.com/office/drawing/2014/main" id="{D882C923-963A-2643-9FD9-C48A62AFD2D0}"/>
              </a:ext>
            </a:extLst>
          </p:cNvPr>
          <p:cNvPicPr>
            <a:picLocks noChangeAspect="1"/>
          </p:cNvPicPr>
          <p:nvPr userDrawn="1"/>
        </p:nvPicPr>
        <p:blipFill rotWithShape="1">
          <a:blip r:embed="rId5">
            <a:alphaModFix amt="50000"/>
          </a:blip>
          <a:srcRect l="93624" r="905" b="47111"/>
          <a:stretch/>
        </p:blipFill>
        <p:spPr>
          <a:xfrm>
            <a:off x="-1" y="1304970"/>
            <a:ext cx="406443" cy="5553030"/>
          </a:xfrm>
          <a:prstGeom prst="rect">
            <a:avLst/>
          </a:prstGeom>
        </p:spPr>
      </p:pic>
      <p:sp>
        <p:nvSpPr>
          <p:cNvPr id="9" name="Tijdelijke aanduiding voor voettekst 6">
            <a:extLst>
              <a:ext uri="{FF2B5EF4-FFF2-40B4-BE49-F238E27FC236}">
                <a16:creationId xmlns:a16="http://schemas.microsoft.com/office/drawing/2014/main" id="{B1B7ED9C-EF96-9949-B07A-5AA4B8FD4ACB}"/>
              </a:ext>
            </a:extLst>
          </p:cNvPr>
          <p:cNvSpPr>
            <a:spLocks noGrp="1"/>
          </p:cNvSpPr>
          <p:nvPr>
            <p:ph type="ftr" sz="quarter" idx="14"/>
          </p:nvPr>
        </p:nvSpPr>
        <p:spPr>
          <a:xfrm>
            <a:off x="406443" y="103794"/>
            <a:ext cx="4114800" cy="365125"/>
          </a:xfrm>
        </p:spPr>
        <p:txBody>
          <a:bodyPr anchor="b"/>
          <a:lstStyle>
            <a:lvl1pPr>
              <a:defRPr sz="1100" spc="60" baseline="0"/>
            </a:lvl1pPr>
          </a:lstStyle>
          <a:p>
            <a:r>
              <a:rPr lang="nl-NL"/>
              <a:t>SAMEN VERDER</a:t>
            </a:r>
            <a:endParaRPr lang="nl-NL" dirty="0"/>
          </a:p>
        </p:txBody>
      </p:sp>
    </p:spTree>
    <p:extLst>
      <p:ext uri="{BB962C8B-B14F-4D97-AF65-F5344CB8AC3E}">
        <p14:creationId xmlns:p14="http://schemas.microsoft.com/office/powerpoint/2010/main" val="2883059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kst zonder titel">
    <p:spTree>
      <p:nvGrpSpPr>
        <p:cNvPr id="1" name=""/>
        <p:cNvGrpSpPr/>
        <p:nvPr/>
      </p:nvGrpSpPr>
      <p:grpSpPr>
        <a:xfrm>
          <a:off x="0" y="0"/>
          <a:ext cx="0" cy="0"/>
          <a:chOff x="0" y="0"/>
          <a:chExt cx="0" cy="0"/>
        </a:xfrm>
      </p:grpSpPr>
      <p:sp>
        <p:nvSpPr>
          <p:cNvPr id="10" name="Tijdelijke aanduiding voor tekst 9">
            <a:extLst>
              <a:ext uri="{FF2B5EF4-FFF2-40B4-BE49-F238E27FC236}">
                <a16:creationId xmlns:a16="http://schemas.microsoft.com/office/drawing/2014/main" id="{BE0FCC28-1353-4449-8316-2A036131656B}"/>
              </a:ext>
            </a:extLst>
          </p:cNvPr>
          <p:cNvSpPr>
            <a:spLocks noGrp="1"/>
          </p:cNvSpPr>
          <p:nvPr>
            <p:ph type="body" sz="quarter" idx="13" hasCustomPrompt="1"/>
          </p:nvPr>
        </p:nvSpPr>
        <p:spPr>
          <a:xfrm>
            <a:off x="1315168" y="1916832"/>
            <a:ext cx="10010557" cy="3892871"/>
          </a:xfrm>
        </p:spPr>
        <p:txBody>
          <a:bodyPr lIns="0" tIns="0" rIns="0" bIns="0">
            <a:normAutofit/>
          </a:bodyPr>
          <a:lstStyle>
            <a:lvl2pPr marL="211138" indent="0">
              <a:lnSpc>
                <a:spcPct val="150000"/>
              </a:lnSpc>
              <a:buNone/>
              <a:defRPr/>
            </a:lvl2pPr>
          </a:lstStyle>
          <a:p>
            <a:pPr lvl="1"/>
            <a:r>
              <a:rPr lang="nl-NL" dirty="0"/>
              <a:t>Voeg hier een tekst toe.</a:t>
            </a:r>
          </a:p>
        </p:txBody>
      </p:sp>
      <p:pic>
        <p:nvPicPr>
          <p:cNvPr id="13" name="Afbeelding 12">
            <a:extLst>
              <a:ext uri="{FF2B5EF4-FFF2-40B4-BE49-F238E27FC236}">
                <a16:creationId xmlns:a16="http://schemas.microsoft.com/office/drawing/2014/main" id="{BC79073E-AC55-0B40-8B8B-0587F5CF7414}"/>
              </a:ext>
            </a:extLst>
          </p:cNvPr>
          <p:cNvPicPr>
            <a:picLocks noChangeAspect="1"/>
          </p:cNvPicPr>
          <p:nvPr userDrawn="1"/>
        </p:nvPicPr>
        <p:blipFill>
          <a:blip r:embed="rId2"/>
          <a:stretch>
            <a:fillRect/>
          </a:stretch>
        </p:blipFill>
        <p:spPr>
          <a:xfrm>
            <a:off x="1315169" y="1053157"/>
            <a:ext cx="838751" cy="838751"/>
          </a:xfrm>
          <a:prstGeom prst="rect">
            <a:avLst/>
          </a:prstGeom>
        </p:spPr>
      </p:pic>
      <p:pic>
        <p:nvPicPr>
          <p:cNvPr id="14" name="Graphic 13">
            <a:extLst>
              <a:ext uri="{FF2B5EF4-FFF2-40B4-BE49-F238E27FC236}">
                <a16:creationId xmlns:a16="http://schemas.microsoft.com/office/drawing/2014/main" id="{C4536DCD-9DA6-994B-82F2-5127CFA2C301}"/>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10829131" y="156368"/>
            <a:ext cx="1049338" cy="1049338"/>
          </a:xfrm>
          <a:prstGeom prst="rect">
            <a:avLst/>
          </a:prstGeom>
        </p:spPr>
      </p:pic>
      <p:pic>
        <p:nvPicPr>
          <p:cNvPr id="15" name="Afbeelding 14">
            <a:extLst>
              <a:ext uri="{FF2B5EF4-FFF2-40B4-BE49-F238E27FC236}">
                <a16:creationId xmlns:a16="http://schemas.microsoft.com/office/drawing/2014/main" id="{D882C923-963A-2643-9FD9-C48A62AFD2D0}"/>
              </a:ext>
            </a:extLst>
          </p:cNvPr>
          <p:cNvPicPr>
            <a:picLocks noChangeAspect="1"/>
          </p:cNvPicPr>
          <p:nvPr userDrawn="1"/>
        </p:nvPicPr>
        <p:blipFill rotWithShape="1">
          <a:blip r:embed="rId5">
            <a:alphaModFix amt="50000"/>
          </a:blip>
          <a:srcRect l="93624" r="905" b="47111"/>
          <a:stretch/>
        </p:blipFill>
        <p:spPr>
          <a:xfrm>
            <a:off x="-1" y="1304970"/>
            <a:ext cx="406443" cy="5553030"/>
          </a:xfrm>
          <a:prstGeom prst="rect">
            <a:avLst/>
          </a:prstGeom>
        </p:spPr>
      </p:pic>
      <p:sp>
        <p:nvSpPr>
          <p:cNvPr id="9" name="Tijdelijke aanduiding voor voettekst 6">
            <a:extLst>
              <a:ext uri="{FF2B5EF4-FFF2-40B4-BE49-F238E27FC236}">
                <a16:creationId xmlns:a16="http://schemas.microsoft.com/office/drawing/2014/main" id="{B1B7ED9C-EF96-9949-B07A-5AA4B8FD4ACB}"/>
              </a:ext>
            </a:extLst>
          </p:cNvPr>
          <p:cNvSpPr>
            <a:spLocks noGrp="1"/>
          </p:cNvSpPr>
          <p:nvPr>
            <p:ph type="ftr" sz="quarter" idx="14"/>
          </p:nvPr>
        </p:nvSpPr>
        <p:spPr>
          <a:xfrm>
            <a:off x="406443" y="103794"/>
            <a:ext cx="4114800" cy="365125"/>
          </a:xfrm>
        </p:spPr>
        <p:txBody>
          <a:bodyPr anchor="b"/>
          <a:lstStyle>
            <a:lvl1pPr>
              <a:defRPr sz="1100" spc="60" baseline="0"/>
            </a:lvl1pPr>
          </a:lstStyle>
          <a:p>
            <a:r>
              <a:rPr lang="nl-NL"/>
              <a:t>SAMEN VERDER</a:t>
            </a:r>
            <a:endParaRPr lang="nl-NL" dirty="0"/>
          </a:p>
        </p:txBody>
      </p:sp>
    </p:spTree>
    <p:extLst>
      <p:ext uri="{BB962C8B-B14F-4D97-AF65-F5344CB8AC3E}">
        <p14:creationId xmlns:p14="http://schemas.microsoft.com/office/powerpoint/2010/main" val="3438300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el + tekst + afbeeld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69B5217-260B-0248-BA18-DCE5C896F805}"/>
              </a:ext>
            </a:extLst>
          </p:cNvPr>
          <p:cNvSpPr>
            <a:spLocks noGrp="1"/>
          </p:cNvSpPr>
          <p:nvPr>
            <p:ph type="title" hasCustomPrompt="1"/>
          </p:nvPr>
        </p:nvSpPr>
        <p:spPr>
          <a:xfrm>
            <a:off x="1365948" y="1020222"/>
            <a:ext cx="9214009" cy="1325563"/>
          </a:xfrm>
        </p:spPr>
        <p:txBody>
          <a:bodyPr lIns="180000" anchor="b" anchorCtr="0"/>
          <a:lstStyle>
            <a:lvl1pPr>
              <a:defRPr>
                <a:solidFill>
                  <a:schemeClr val="tx2"/>
                </a:solidFill>
              </a:defRPr>
            </a:lvl1pPr>
          </a:lstStyle>
          <a:p>
            <a:r>
              <a:rPr lang="nl-NL" dirty="0"/>
              <a:t>Voeg een titel toe</a:t>
            </a:r>
          </a:p>
        </p:txBody>
      </p:sp>
      <p:sp>
        <p:nvSpPr>
          <p:cNvPr id="10" name="Tijdelijke aanduiding voor tekst 9">
            <a:extLst>
              <a:ext uri="{FF2B5EF4-FFF2-40B4-BE49-F238E27FC236}">
                <a16:creationId xmlns:a16="http://schemas.microsoft.com/office/drawing/2014/main" id="{BE0FCC28-1353-4449-8316-2A036131656B}"/>
              </a:ext>
            </a:extLst>
          </p:cNvPr>
          <p:cNvSpPr>
            <a:spLocks noGrp="1"/>
          </p:cNvSpPr>
          <p:nvPr>
            <p:ph type="body" sz="quarter" idx="13" hasCustomPrompt="1"/>
          </p:nvPr>
        </p:nvSpPr>
        <p:spPr>
          <a:xfrm>
            <a:off x="1944171" y="2636913"/>
            <a:ext cx="4259859" cy="3427070"/>
          </a:xfrm>
        </p:spPr>
        <p:txBody>
          <a:bodyPr lIns="0" tIns="0" rIns="0" bIns="0">
            <a:normAutofit/>
          </a:bodyPr>
          <a:lstStyle>
            <a:lvl2pPr marL="211138" indent="0">
              <a:buNone/>
              <a:defRPr/>
            </a:lvl2pPr>
          </a:lstStyle>
          <a:p>
            <a:pPr lvl="1"/>
            <a:r>
              <a:rPr lang="nl-NL" dirty="0"/>
              <a:t>Voeg hier een tekst toe.</a:t>
            </a:r>
          </a:p>
        </p:txBody>
      </p:sp>
      <p:pic>
        <p:nvPicPr>
          <p:cNvPr id="14" name="Graphic 13">
            <a:extLst>
              <a:ext uri="{FF2B5EF4-FFF2-40B4-BE49-F238E27FC236}">
                <a16:creationId xmlns:a16="http://schemas.microsoft.com/office/drawing/2014/main" id="{C4536DCD-9DA6-994B-82F2-5127CFA2C30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29131" y="156368"/>
            <a:ext cx="1049338" cy="1049338"/>
          </a:xfrm>
          <a:prstGeom prst="rect">
            <a:avLst/>
          </a:prstGeom>
        </p:spPr>
      </p:pic>
      <p:sp>
        <p:nvSpPr>
          <p:cNvPr id="5" name="Tijdelijke aanduiding voor afbeelding 4">
            <a:extLst>
              <a:ext uri="{FF2B5EF4-FFF2-40B4-BE49-F238E27FC236}">
                <a16:creationId xmlns:a16="http://schemas.microsoft.com/office/drawing/2014/main" id="{CDFFB843-85A7-C242-94AA-00A4CEF6ABD5}"/>
              </a:ext>
            </a:extLst>
          </p:cNvPr>
          <p:cNvSpPr>
            <a:spLocks noGrp="1"/>
          </p:cNvSpPr>
          <p:nvPr>
            <p:ph type="pic" sz="quarter" idx="15"/>
          </p:nvPr>
        </p:nvSpPr>
        <p:spPr>
          <a:xfrm>
            <a:off x="6527800" y="2637519"/>
            <a:ext cx="4052888" cy="3420381"/>
          </a:xfrm>
        </p:spPr>
        <p:txBody>
          <a:bodyPr/>
          <a:lstStyle/>
          <a:p>
            <a:r>
              <a:rPr lang="nl-NL"/>
              <a:t>Klik op het pictogram als u een afbeelding wilt toevoegen</a:t>
            </a:r>
            <a:endParaRPr lang="nl-NL" dirty="0"/>
          </a:p>
        </p:txBody>
      </p:sp>
      <p:pic>
        <p:nvPicPr>
          <p:cNvPr id="11" name="Afbeelding 10">
            <a:extLst>
              <a:ext uri="{FF2B5EF4-FFF2-40B4-BE49-F238E27FC236}">
                <a16:creationId xmlns:a16="http://schemas.microsoft.com/office/drawing/2014/main" id="{4F0C0700-50B5-754F-95E8-C1083D21446E}"/>
              </a:ext>
            </a:extLst>
          </p:cNvPr>
          <p:cNvPicPr>
            <a:picLocks noChangeAspect="1"/>
          </p:cNvPicPr>
          <p:nvPr userDrawn="1"/>
        </p:nvPicPr>
        <p:blipFill rotWithShape="1">
          <a:blip r:embed="rId4">
            <a:alphaModFix amt="50000"/>
          </a:blip>
          <a:srcRect l="93624" r="905" b="47111"/>
          <a:stretch/>
        </p:blipFill>
        <p:spPr>
          <a:xfrm>
            <a:off x="-1" y="1304970"/>
            <a:ext cx="406443" cy="5553030"/>
          </a:xfrm>
          <a:prstGeom prst="rect">
            <a:avLst/>
          </a:prstGeom>
        </p:spPr>
      </p:pic>
      <p:pic>
        <p:nvPicPr>
          <p:cNvPr id="12" name="Afbeelding 11">
            <a:extLst>
              <a:ext uri="{FF2B5EF4-FFF2-40B4-BE49-F238E27FC236}">
                <a16:creationId xmlns:a16="http://schemas.microsoft.com/office/drawing/2014/main" id="{E40AC997-649E-AB4A-812F-33DE77038746}"/>
              </a:ext>
            </a:extLst>
          </p:cNvPr>
          <p:cNvPicPr>
            <a:picLocks noChangeAspect="1"/>
          </p:cNvPicPr>
          <p:nvPr userDrawn="1"/>
        </p:nvPicPr>
        <p:blipFill>
          <a:blip r:embed="rId5"/>
          <a:stretch>
            <a:fillRect/>
          </a:stretch>
        </p:blipFill>
        <p:spPr>
          <a:xfrm>
            <a:off x="1315169" y="1060236"/>
            <a:ext cx="838751" cy="838751"/>
          </a:xfrm>
          <a:prstGeom prst="rect">
            <a:avLst/>
          </a:prstGeom>
        </p:spPr>
      </p:pic>
      <p:sp>
        <p:nvSpPr>
          <p:cNvPr id="15" name="Tijdelijke aanduiding voor voettekst 6">
            <a:extLst>
              <a:ext uri="{FF2B5EF4-FFF2-40B4-BE49-F238E27FC236}">
                <a16:creationId xmlns:a16="http://schemas.microsoft.com/office/drawing/2014/main" id="{C3F3A1D4-3E57-D845-8D6F-BFA4A5B25CDE}"/>
              </a:ext>
            </a:extLst>
          </p:cNvPr>
          <p:cNvSpPr>
            <a:spLocks noGrp="1"/>
          </p:cNvSpPr>
          <p:nvPr>
            <p:ph type="ftr" sz="quarter" idx="14"/>
          </p:nvPr>
        </p:nvSpPr>
        <p:spPr>
          <a:xfrm>
            <a:off x="406443" y="103794"/>
            <a:ext cx="4114800" cy="365125"/>
          </a:xfrm>
        </p:spPr>
        <p:txBody>
          <a:bodyPr anchor="b"/>
          <a:lstStyle>
            <a:lvl1pPr>
              <a:defRPr sz="1100" spc="60" baseline="0"/>
            </a:lvl1pPr>
          </a:lstStyle>
          <a:p>
            <a:r>
              <a:rPr lang="nl-NL"/>
              <a:t>SAMEN VERDER</a:t>
            </a:r>
            <a:endParaRPr lang="nl-NL" dirty="0"/>
          </a:p>
        </p:txBody>
      </p:sp>
    </p:spTree>
    <p:extLst>
      <p:ext uri="{BB962C8B-B14F-4D97-AF65-F5344CB8AC3E}">
        <p14:creationId xmlns:p14="http://schemas.microsoft.com/office/powerpoint/2010/main" val="1759542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 afbeeldingen">
    <p:spTree>
      <p:nvGrpSpPr>
        <p:cNvPr id="1" name=""/>
        <p:cNvGrpSpPr/>
        <p:nvPr/>
      </p:nvGrpSpPr>
      <p:grpSpPr>
        <a:xfrm>
          <a:off x="0" y="0"/>
          <a:ext cx="0" cy="0"/>
          <a:chOff x="0" y="0"/>
          <a:chExt cx="0" cy="0"/>
        </a:xfrm>
      </p:grpSpPr>
      <p:pic>
        <p:nvPicPr>
          <p:cNvPr id="14" name="Graphic 13">
            <a:extLst>
              <a:ext uri="{FF2B5EF4-FFF2-40B4-BE49-F238E27FC236}">
                <a16:creationId xmlns:a16="http://schemas.microsoft.com/office/drawing/2014/main" id="{C4536DCD-9DA6-994B-82F2-5127CFA2C30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29131" y="156368"/>
            <a:ext cx="1049338" cy="1049338"/>
          </a:xfrm>
          <a:prstGeom prst="rect">
            <a:avLst/>
          </a:prstGeom>
        </p:spPr>
      </p:pic>
      <p:sp>
        <p:nvSpPr>
          <p:cNvPr id="13" name="Tijdelijke aanduiding voor afbeelding 4">
            <a:extLst>
              <a:ext uri="{FF2B5EF4-FFF2-40B4-BE49-F238E27FC236}">
                <a16:creationId xmlns:a16="http://schemas.microsoft.com/office/drawing/2014/main" id="{4F975CF6-D4FB-4C40-BE5D-E7EA0D02C82C}"/>
              </a:ext>
            </a:extLst>
          </p:cNvPr>
          <p:cNvSpPr>
            <a:spLocks noGrp="1"/>
          </p:cNvSpPr>
          <p:nvPr>
            <p:ph type="pic" sz="quarter" idx="22"/>
          </p:nvPr>
        </p:nvSpPr>
        <p:spPr>
          <a:xfrm>
            <a:off x="670025" y="1192261"/>
            <a:ext cx="3045277" cy="4771570"/>
          </a:xfrm>
        </p:spPr>
        <p:txBody>
          <a:bodyPr/>
          <a:lstStyle/>
          <a:p>
            <a:r>
              <a:rPr lang="nl-NL"/>
              <a:t>Klik op het pictogram als u een afbeelding wilt toevoegen</a:t>
            </a:r>
            <a:endParaRPr lang="nl-NL" dirty="0"/>
          </a:p>
        </p:txBody>
      </p:sp>
      <p:pic>
        <p:nvPicPr>
          <p:cNvPr id="16" name="Afbeelding 15">
            <a:extLst>
              <a:ext uri="{FF2B5EF4-FFF2-40B4-BE49-F238E27FC236}">
                <a16:creationId xmlns:a16="http://schemas.microsoft.com/office/drawing/2014/main" id="{47D3B7ED-890E-D84F-B0E6-EC515B5A5CFF}"/>
              </a:ext>
            </a:extLst>
          </p:cNvPr>
          <p:cNvPicPr>
            <a:picLocks noChangeAspect="1"/>
          </p:cNvPicPr>
          <p:nvPr userDrawn="1"/>
        </p:nvPicPr>
        <p:blipFill rotWithShape="1">
          <a:blip r:embed="rId4">
            <a:alphaModFix amt="50000"/>
          </a:blip>
          <a:srcRect l="6209" t="70409" r="28546" b="587"/>
          <a:stretch/>
        </p:blipFill>
        <p:spPr>
          <a:xfrm rot="5400000">
            <a:off x="-498262" y="2296989"/>
            <a:ext cx="4847035" cy="3045277"/>
          </a:xfrm>
          <a:prstGeom prst="rect">
            <a:avLst/>
          </a:prstGeom>
        </p:spPr>
      </p:pic>
      <p:sp>
        <p:nvSpPr>
          <p:cNvPr id="31" name="Tijdelijke aanduiding voor afbeelding 4">
            <a:extLst>
              <a:ext uri="{FF2B5EF4-FFF2-40B4-BE49-F238E27FC236}">
                <a16:creationId xmlns:a16="http://schemas.microsoft.com/office/drawing/2014/main" id="{88272F6A-F7BD-7A41-BEC2-251591C6EE32}"/>
              </a:ext>
            </a:extLst>
          </p:cNvPr>
          <p:cNvSpPr>
            <a:spLocks noGrp="1"/>
          </p:cNvSpPr>
          <p:nvPr>
            <p:ph type="pic" sz="quarter" idx="23"/>
          </p:nvPr>
        </p:nvSpPr>
        <p:spPr>
          <a:xfrm>
            <a:off x="4311296" y="1192261"/>
            <a:ext cx="3045277" cy="4771570"/>
          </a:xfrm>
        </p:spPr>
        <p:txBody>
          <a:bodyPr/>
          <a:lstStyle/>
          <a:p>
            <a:r>
              <a:rPr lang="nl-NL"/>
              <a:t>Klik op het pictogram als u een afbeelding wilt toevoegen</a:t>
            </a:r>
            <a:endParaRPr lang="nl-NL" dirty="0"/>
          </a:p>
        </p:txBody>
      </p:sp>
      <p:pic>
        <p:nvPicPr>
          <p:cNvPr id="32" name="Afbeelding 31">
            <a:extLst>
              <a:ext uri="{FF2B5EF4-FFF2-40B4-BE49-F238E27FC236}">
                <a16:creationId xmlns:a16="http://schemas.microsoft.com/office/drawing/2014/main" id="{5214C0E8-5BF3-F844-8BFB-30F6E04A17F0}"/>
              </a:ext>
            </a:extLst>
          </p:cNvPr>
          <p:cNvPicPr>
            <a:picLocks noChangeAspect="1"/>
          </p:cNvPicPr>
          <p:nvPr userDrawn="1"/>
        </p:nvPicPr>
        <p:blipFill rotWithShape="1">
          <a:blip r:embed="rId4">
            <a:alphaModFix amt="50000"/>
          </a:blip>
          <a:srcRect l="6209" t="70409" r="28546" b="587"/>
          <a:stretch/>
        </p:blipFill>
        <p:spPr>
          <a:xfrm rot="5400000">
            <a:off x="3143009" y="2296989"/>
            <a:ext cx="4847035" cy="3045277"/>
          </a:xfrm>
          <a:prstGeom prst="rect">
            <a:avLst/>
          </a:prstGeom>
        </p:spPr>
      </p:pic>
      <p:sp>
        <p:nvSpPr>
          <p:cNvPr id="33" name="Tijdelijke aanduiding voor afbeelding 4">
            <a:extLst>
              <a:ext uri="{FF2B5EF4-FFF2-40B4-BE49-F238E27FC236}">
                <a16:creationId xmlns:a16="http://schemas.microsoft.com/office/drawing/2014/main" id="{EC99511B-090E-494D-9441-9E081B28C16A}"/>
              </a:ext>
            </a:extLst>
          </p:cNvPr>
          <p:cNvSpPr>
            <a:spLocks noGrp="1"/>
          </p:cNvSpPr>
          <p:nvPr>
            <p:ph type="pic" sz="quarter" idx="24"/>
          </p:nvPr>
        </p:nvSpPr>
        <p:spPr>
          <a:xfrm>
            <a:off x="7936238" y="1192261"/>
            <a:ext cx="3045277" cy="4771570"/>
          </a:xfrm>
        </p:spPr>
        <p:txBody>
          <a:bodyPr/>
          <a:lstStyle/>
          <a:p>
            <a:r>
              <a:rPr lang="nl-NL"/>
              <a:t>Klik op het pictogram als u een afbeelding wilt toevoegen</a:t>
            </a:r>
            <a:endParaRPr lang="nl-NL" dirty="0"/>
          </a:p>
        </p:txBody>
      </p:sp>
      <p:pic>
        <p:nvPicPr>
          <p:cNvPr id="34" name="Afbeelding 33">
            <a:extLst>
              <a:ext uri="{FF2B5EF4-FFF2-40B4-BE49-F238E27FC236}">
                <a16:creationId xmlns:a16="http://schemas.microsoft.com/office/drawing/2014/main" id="{F1F6D002-90C8-1B42-8000-ECA78B2DFCED}"/>
              </a:ext>
            </a:extLst>
          </p:cNvPr>
          <p:cNvPicPr>
            <a:picLocks noChangeAspect="1"/>
          </p:cNvPicPr>
          <p:nvPr userDrawn="1"/>
        </p:nvPicPr>
        <p:blipFill rotWithShape="1">
          <a:blip r:embed="rId4">
            <a:alphaModFix amt="50000"/>
          </a:blip>
          <a:srcRect l="6209" t="70409" r="28546" b="587"/>
          <a:stretch/>
        </p:blipFill>
        <p:spPr>
          <a:xfrm rot="5400000">
            <a:off x="6767951" y="2296989"/>
            <a:ext cx="4847035" cy="3045277"/>
          </a:xfrm>
          <a:prstGeom prst="rect">
            <a:avLst/>
          </a:prstGeom>
        </p:spPr>
      </p:pic>
      <p:sp>
        <p:nvSpPr>
          <p:cNvPr id="35" name="Tijdelijke aanduiding voor voettekst 6">
            <a:extLst>
              <a:ext uri="{FF2B5EF4-FFF2-40B4-BE49-F238E27FC236}">
                <a16:creationId xmlns:a16="http://schemas.microsoft.com/office/drawing/2014/main" id="{29B0EDAA-5455-7347-9CB4-D10BBF063273}"/>
              </a:ext>
            </a:extLst>
          </p:cNvPr>
          <p:cNvSpPr>
            <a:spLocks noGrp="1"/>
          </p:cNvSpPr>
          <p:nvPr>
            <p:ph type="ftr" sz="quarter" idx="14"/>
          </p:nvPr>
        </p:nvSpPr>
        <p:spPr>
          <a:xfrm>
            <a:off x="406443" y="103794"/>
            <a:ext cx="4114800" cy="365125"/>
          </a:xfrm>
        </p:spPr>
        <p:txBody>
          <a:bodyPr anchor="b"/>
          <a:lstStyle>
            <a:lvl1pPr>
              <a:defRPr sz="1100" spc="60" baseline="0"/>
            </a:lvl1pPr>
          </a:lstStyle>
          <a:p>
            <a:r>
              <a:rPr lang="nl-NL"/>
              <a:t>SAMEN VERDER</a:t>
            </a:r>
            <a:endParaRPr lang="nl-NL" dirty="0"/>
          </a:p>
        </p:txBody>
      </p:sp>
    </p:spTree>
    <p:extLst>
      <p:ext uri="{BB962C8B-B14F-4D97-AF65-F5344CB8AC3E}">
        <p14:creationId xmlns:p14="http://schemas.microsoft.com/office/powerpoint/2010/main" val="38345322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Tijdelijke aanduiding voor voettekst 13">
            <a:extLst>
              <a:ext uri="{FF2B5EF4-FFF2-40B4-BE49-F238E27FC236}">
                <a16:creationId xmlns:a16="http://schemas.microsoft.com/office/drawing/2014/main" id="{17C2028A-961B-9342-9F59-78A445B7241B}"/>
              </a:ext>
            </a:extLst>
          </p:cNvPr>
          <p:cNvSpPr>
            <a:spLocks noGrp="1"/>
          </p:cNvSpPr>
          <p:nvPr>
            <p:ph type="ftr" sz="quarter" idx="3"/>
          </p:nvPr>
        </p:nvSpPr>
        <p:spPr>
          <a:xfrm>
            <a:off x="397565" y="103794"/>
            <a:ext cx="4114800" cy="365125"/>
          </a:xfrm>
          <a:prstGeom prst="rect">
            <a:avLst/>
          </a:prstGeom>
        </p:spPr>
        <p:txBody>
          <a:bodyPr vert="horz" lIns="0" tIns="45720" rIns="91440" bIns="45720" rtlCol="0" anchor="b"/>
          <a:lstStyle>
            <a:lvl1pPr algn="l">
              <a:defRPr sz="1200">
                <a:solidFill>
                  <a:schemeClr val="tx2"/>
                </a:solidFill>
              </a:defRPr>
            </a:lvl1pPr>
          </a:lstStyle>
          <a:p>
            <a:r>
              <a:rPr lang="nl-NL"/>
              <a:t>SAMEN VERDER</a:t>
            </a:r>
            <a:endParaRPr lang="nl-NL" dirty="0"/>
          </a:p>
        </p:txBody>
      </p:sp>
      <p:sp>
        <p:nvSpPr>
          <p:cNvPr id="2" name="Tijdelijke aanduiding voor titel 1">
            <a:extLst>
              <a:ext uri="{FF2B5EF4-FFF2-40B4-BE49-F238E27FC236}">
                <a16:creationId xmlns:a16="http://schemas.microsoft.com/office/drawing/2014/main" id="{6B8DBEBE-491C-2F42-BF35-BBE74D93CF18}"/>
              </a:ext>
            </a:extLst>
          </p:cNvPr>
          <p:cNvSpPr>
            <a:spLocks noGrp="1"/>
          </p:cNvSpPr>
          <p:nvPr>
            <p:ph type="title"/>
          </p:nvPr>
        </p:nvSpPr>
        <p:spPr>
          <a:xfrm>
            <a:off x="838200" y="365125"/>
            <a:ext cx="10515600" cy="1325563"/>
          </a:xfrm>
          <a:prstGeom prst="rect">
            <a:avLst/>
          </a:prstGeom>
        </p:spPr>
        <p:txBody>
          <a:bodyPr vert="horz" lIns="108000" tIns="45720" rIns="91440" bIns="45720" rtlCol="0" anchor="ctr">
            <a:normAutofit/>
          </a:bodyPr>
          <a:lstStyle/>
          <a:p>
            <a:r>
              <a:rPr lang="nl-NL" dirty="0"/>
              <a:t>Klik om stijl te bewerken</a:t>
            </a:r>
          </a:p>
        </p:txBody>
      </p:sp>
      <p:sp>
        <p:nvSpPr>
          <p:cNvPr id="11" name="Tijdelijke aanduiding voor tekst 10">
            <a:extLst>
              <a:ext uri="{FF2B5EF4-FFF2-40B4-BE49-F238E27FC236}">
                <a16:creationId xmlns:a16="http://schemas.microsoft.com/office/drawing/2014/main" id="{D9B0A385-B9F4-DC46-84DA-D0629FC9FD7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cxnSp>
        <p:nvCxnSpPr>
          <p:cNvPr id="13" name="Rechte verbindingslijn 12">
            <a:extLst>
              <a:ext uri="{FF2B5EF4-FFF2-40B4-BE49-F238E27FC236}">
                <a16:creationId xmlns:a16="http://schemas.microsoft.com/office/drawing/2014/main" id="{BBDEF9E1-9AD7-0C47-86A5-3A5F1A8140C0}"/>
              </a:ext>
            </a:extLst>
          </p:cNvPr>
          <p:cNvCxnSpPr>
            <a:cxnSpLocks/>
          </p:cNvCxnSpPr>
          <p:nvPr userDrawn="1"/>
        </p:nvCxnSpPr>
        <p:spPr>
          <a:xfrm>
            <a:off x="397565" y="494748"/>
            <a:ext cx="440635" cy="0"/>
          </a:xfrm>
          <a:prstGeom prst="line">
            <a:avLst/>
          </a:prstGeom>
          <a:ln w="31750"/>
        </p:spPr>
        <p:style>
          <a:lnRef idx="3">
            <a:schemeClr val="accent5"/>
          </a:lnRef>
          <a:fillRef idx="0">
            <a:schemeClr val="accent5"/>
          </a:fillRef>
          <a:effectRef idx="2">
            <a:schemeClr val="accent5"/>
          </a:effectRef>
          <a:fontRef idx="minor">
            <a:schemeClr val="tx1"/>
          </a:fontRef>
        </p:style>
      </p:cxnSp>
      <p:sp>
        <p:nvSpPr>
          <p:cNvPr id="6" name="Tijdelijke aanduiding voor tekst 10">
            <a:extLst>
              <a:ext uri="{FF2B5EF4-FFF2-40B4-BE49-F238E27FC236}">
                <a16:creationId xmlns:a16="http://schemas.microsoft.com/office/drawing/2014/main" id="{F65F1C30-B961-4649-A2DD-2B80D62DE466}"/>
              </a:ext>
            </a:extLst>
          </p:cNvPr>
          <p:cNvSpPr txBox="1">
            <a:spLocks/>
          </p:cNvSpPr>
          <p:nvPr userDrawn="1"/>
        </p:nvSpPr>
        <p:spPr>
          <a:xfrm>
            <a:off x="-5370095" y="-1"/>
            <a:ext cx="4519863" cy="5486395"/>
          </a:xfrm>
          <a:prstGeom prst="rect">
            <a:avLst/>
          </a:prstGeom>
        </p:spPr>
        <p:txBody>
          <a:bodyPr vert="horz" lIns="91440" tIns="45720" rIns="91440" bIns="45720" rtlCol="0">
            <a:normAutofit lnSpcReduction="10000"/>
          </a:bodyPr>
          <a:lstStyle>
            <a:lvl1pPr marL="12700" indent="0" algn="l" defTabSz="914400" rtl="0" eaLnBrk="1" latinLnBrk="0" hangingPunct="1">
              <a:lnSpc>
                <a:spcPct val="90000"/>
              </a:lnSpc>
              <a:spcBef>
                <a:spcPts val="1000"/>
              </a:spcBef>
              <a:buFont typeface="Arial" panose="020B0604020202020204" pitchFamily="34" charset="0"/>
              <a:buNone/>
              <a:tabLst/>
              <a:defRPr sz="2800" b="0" kern="1200">
                <a:solidFill>
                  <a:schemeClr val="tx1"/>
                </a:solidFill>
                <a:latin typeface="Corbel" panose="020B0503020204020204" pitchFamily="34" charset="0"/>
                <a:ea typeface="+mn-ea"/>
                <a:cs typeface="+mn-cs"/>
              </a:defRPr>
            </a:lvl1pPr>
            <a:lvl2pPr marL="11113" indent="0" algn="l" defTabSz="914400" rtl="0" eaLnBrk="1" latinLnBrk="0" hangingPunct="1">
              <a:lnSpc>
                <a:spcPct val="90000"/>
              </a:lnSpc>
              <a:spcBef>
                <a:spcPts val="500"/>
              </a:spcBef>
              <a:buFont typeface="Arial" panose="020B0604020202020204" pitchFamily="34" charset="0"/>
              <a:buNone/>
              <a:tabLst/>
              <a:defRPr sz="2400" kern="1200">
                <a:solidFill>
                  <a:schemeClr val="tx2"/>
                </a:solidFill>
                <a:latin typeface="Corbel" panose="020B0503020204020204" pitchFamily="34" charset="0"/>
                <a:ea typeface="+mn-ea"/>
                <a:cs typeface="+mn-cs"/>
              </a:defRPr>
            </a:lvl2pPr>
            <a:lvl3pPr marL="11113" indent="0" algn="l" defTabSz="914400" rtl="0" eaLnBrk="1" latinLnBrk="0" hangingPunct="1">
              <a:lnSpc>
                <a:spcPct val="90000"/>
              </a:lnSpc>
              <a:spcBef>
                <a:spcPts val="500"/>
              </a:spcBef>
              <a:buFont typeface="Arial" panose="020B0604020202020204" pitchFamily="34" charset="0"/>
              <a:buNone/>
              <a:tabLst/>
              <a:defRPr sz="2000" kern="1200">
                <a:solidFill>
                  <a:schemeClr val="tx2"/>
                </a:solidFill>
                <a:latin typeface="Corbel" panose="020B0503020204020204" pitchFamily="34" charset="0"/>
                <a:ea typeface="+mn-ea"/>
                <a:cs typeface="+mn-cs"/>
              </a:defRPr>
            </a:lvl3pPr>
            <a:lvl4pPr marL="11113" indent="0" algn="l" defTabSz="914400" rtl="0" eaLnBrk="1" latinLnBrk="0" hangingPunct="1">
              <a:lnSpc>
                <a:spcPct val="90000"/>
              </a:lnSpc>
              <a:spcBef>
                <a:spcPts val="500"/>
              </a:spcBef>
              <a:buFont typeface="Arial" panose="020B0604020202020204" pitchFamily="34" charset="0"/>
              <a:buNone/>
              <a:tabLst/>
              <a:defRPr sz="1800" kern="1200">
                <a:solidFill>
                  <a:schemeClr val="tx1"/>
                </a:solidFill>
                <a:latin typeface="Corbel" panose="020B0503020204020204" pitchFamily="34" charset="0"/>
                <a:ea typeface="+mn-ea"/>
                <a:cs typeface="+mn-cs"/>
              </a:defRPr>
            </a:lvl4pPr>
            <a:lvl5pPr marL="11113" indent="0" algn="l" defTabSz="914400" rtl="0" eaLnBrk="1" latinLnBrk="0" hangingPunct="1">
              <a:lnSpc>
                <a:spcPct val="90000"/>
              </a:lnSpc>
              <a:spcBef>
                <a:spcPts val="500"/>
              </a:spcBef>
              <a:buFont typeface="Arial" panose="020B0604020202020204" pitchFamily="34" charset="0"/>
              <a:buNone/>
              <a:tabLst/>
              <a:defRPr sz="1400" kern="1200">
                <a:solidFill>
                  <a:schemeClr val="bg1"/>
                </a:solidFill>
                <a:latin typeface="Corbel" panose="020B0503020204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nl-NL" sz="1400" b="1" dirty="0">
                <a:solidFill>
                  <a:schemeClr val="tx2"/>
                </a:solidFill>
              </a:rPr>
              <a:t>Tips voor het gebruik van het PowerPoint sjabloon</a:t>
            </a:r>
          </a:p>
          <a:p>
            <a:pPr marL="355600" indent="-342900">
              <a:buFont typeface="+mj-lt"/>
              <a:buAutoNum type="arabicPeriod"/>
            </a:pPr>
            <a:r>
              <a:rPr lang="nl-NL" sz="1400" dirty="0">
                <a:solidFill>
                  <a:schemeClr val="tx2"/>
                </a:solidFill>
              </a:rPr>
              <a:t>Je ziet hier een voorbeeldpresentatie. Je kan alle dia's verwijderen en zelf een presentatie maken, of deze dia's aanpassen.</a:t>
            </a:r>
          </a:p>
          <a:p>
            <a:pPr marL="355600" indent="-342900">
              <a:buFont typeface="+mj-lt"/>
              <a:buAutoNum type="arabicPeriod"/>
            </a:pPr>
            <a:r>
              <a:rPr lang="nl-NL" sz="1400" dirty="0">
                <a:solidFill>
                  <a:schemeClr val="tx2"/>
                </a:solidFill>
              </a:rPr>
              <a:t>Klik op het pijltje naast [nieuwe dia] om een nieuwe dia te kiezen.</a:t>
            </a:r>
          </a:p>
          <a:p>
            <a:pPr marL="355600" indent="-342900">
              <a:buFont typeface="+mj-lt"/>
              <a:buAutoNum type="arabicPeriod"/>
            </a:pPr>
            <a:r>
              <a:rPr lang="nl-NL" sz="1400" dirty="0">
                <a:solidFill>
                  <a:schemeClr val="tx2"/>
                </a:solidFill>
              </a:rPr>
              <a:t>De [blanco begin dia] is bedoeld voor als je je presentatie aan zet maar nog niet de inhoud van je presentatie wil laten zien. Hetzelfde geldt voor de [blanco eind dia]. Door deze toe te voegen voorkom je dat je aan het einde van je presentatie in je PowerPoint-scherm belandt.</a:t>
            </a:r>
          </a:p>
          <a:p>
            <a:pPr marL="355600" indent="-342900">
              <a:buFont typeface="+mj-lt"/>
              <a:buAutoNum type="arabicPeriod"/>
            </a:pPr>
            <a:r>
              <a:rPr lang="nl-NL" sz="1400" dirty="0">
                <a:solidFill>
                  <a:schemeClr val="tx2"/>
                </a:solidFill>
              </a:rPr>
              <a:t>De titel van je presentatie (linksboven in je scherm, met het rode streepje) kan in één keer worden toegepast op alle dia's. Ga naar invoegen &gt; [koptekst en voettekst] &gt; vink [voettekst] aan en vul hier de gewenste presentatie-titel in. Vul je niets in of vink je de voettekst niet aan, dan zal alleen het ronde streepje zichtbaar zijn.</a:t>
            </a:r>
          </a:p>
          <a:p>
            <a:pPr marL="355600" indent="-342900">
              <a:buFont typeface="+mj-lt"/>
              <a:buAutoNum type="arabicPeriod"/>
            </a:pPr>
            <a:r>
              <a:rPr lang="nl-NL" sz="1400" dirty="0">
                <a:solidFill>
                  <a:schemeClr val="tx2"/>
                </a:solidFill>
              </a:rPr>
              <a:t>Wordt een afbeelding niet naar wens uitgesneden in het kader? Dubbelklik op de geplaatste afbeelding &gt; klik op de tab om bij te snijden [Grootte en eigenschappen]. Hier kun je de positie van je afbeelding wijzigen. X = horizontaal verplaatsen, Y = verticaal verplaatsen.</a:t>
            </a:r>
            <a:endParaRPr lang="nl-NL" sz="1400" b="0" dirty="0">
              <a:solidFill>
                <a:schemeClr val="tx2"/>
              </a:solidFill>
            </a:endParaRPr>
          </a:p>
        </p:txBody>
      </p:sp>
    </p:spTree>
    <p:extLst>
      <p:ext uri="{BB962C8B-B14F-4D97-AF65-F5344CB8AC3E}">
        <p14:creationId xmlns:p14="http://schemas.microsoft.com/office/powerpoint/2010/main" val="3582017675"/>
      </p:ext>
    </p:extLst>
  </p:cSld>
  <p:clrMap bg1="lt1" tx1="dk1" bg2="lt2" tx2="dk2" accent1="accent1" accent2="accent2" accent3="accent3" accent4="accent4" accent5="accent5" accent6="accent6" hlink="hlink" folHlink="folHlink"/>
  <p:sldLayoutIdLst>
    <p:sldLayoutId id="2147483674" r:id="rId1"/>
    <p:sldLayoutId id="2147483649" r:id="rId2"/>
    <p:sldLayoutId id="2147483669" r:id="rId3"/>
    <p:sldLayoutId id="2147483671" r:id="rId4"/>
    <p:sldLayoutId id="2147483678" r:id="rId5"/>
    <p:sldLayoutId id="2147483650" r:id="rId6"/>
    <p:sldLayoutId id="2147483677" r:id="rId7"/>
    <p:sldLayoutId id="2147483670" r:id="rId8"/>
    <p:sldLayoutId id="2147483672" r:id="rId9"/>
    <p:sldLayoutId id="2147483673" r:id="rId10"/>
    <p:sldLayoutId id="2147483651" r:id="rId11"/>
    <p:sldLayoutId id="2147483660" r:id="rId12"/>
    <p:sldLayoutId id="2147483663" r:id="rId13"/>
    <p:sldLayoutId id="2147483667" r:id="rId14"/>
    <p:sldLayoutId id="2147483666" r:id="rId15"/>
    <p:sldLayoutId id="2147483668" r:id="rId16"/>
    <p:sldLayoutId id="2147483676" r:id="rId17"/>
  </p:sldLayoutIdLst>
  <p:hf sldNum="0" hdr="0" dt="0"/>
  <p:txStyles>
    <p:titleStyle>
      <a:lvl1pPr algn="l" defTabSz="914400" rtl="0" eaLnBrk="1" latinLnBrk="0" hangingPunct="1">
        <a:lnSpc>
          <a:spcPct val="90000"/>
        </a:lnSpc>
        <a:spcBef>
          <a:spcPct val="0"/>
        </a:spcBef>
        <a:buNone/>
        <a:defRPr sz="4400" b="1" kern="1200">
          <a:solidFill>
            <a:schemeClr val="tx2"/>
          </a:solidFill>
          <a:latin typeface="Corbel" panose="020B0503020204020204" pitchFamily="34" charset="0"/>
          <a:ea typeface="+mj-ea"/>
          <a:cs typeface="+mj-cs"/>
        </a:defRPr>
      </a:lvl1pPr>
    </p:titleStyle>
    <p:bodyStyle>
      <a:lvl1pPr marL="12700" indent="0" algn="l" defTabSz="914400" rtl="0" eaLnBrk="1" latinLnBrk="0" hangingPunct="1">
        <a:lnSpc>
          <a:spcPct val="90000"/>
        </a:lnSpc>
        <a:spcBef>
          <a:spcPts val="1000"/>
        </a:spcBef>
        <a:buFont typeface="Arial" panose="020B0604020202020204" pitchFamily="34" charset="0"/>
        <a:buNone/>
        <a:tabLst/>
        <a:defRPr sz="2800" b="0" kern="1200">
          <a:solidFill>
            <a:schemeClr val="tx2"/>
          </a:solidFill>
          <a:latin typeface="Corbel" panose="020B0503020204020204" pitchFamily="34" charset="0"/>
          <a:ea typeface="+mn-ea"/>
          <a:cs typeface="+mn-cs"/>
        </a:defRPr>
      </a:lvl1pPr>
      <a:lvl2pPr marL="11113" indent="0" algn="l" defTabSz="914400" rtl="0" eaLnBrk="1" latinLnBrk="0" hangingPunct="1">
        <a:lnSpc>
          <a:spcPct val="90000"/>
        </a:lnSpc>
        <a:spcBef>
          <a:spcPts val="500"/>
        </a:spcBef>
        <a:buFont typeface="Arial" panose="020B0604020202020204" pitchFamily="34" charset="0"/>
        <a:buNone/>
        <a:tabLst/>
        <a:defRPr sz="2400" kern="1200">
          <a:solidFill>
            <a:schemeClr val="tx2"/>
          </a:solidFill>
          <a:latin typeface="Corbel" panose="020B0503020204020204" pitchFamily="34" charset="0"/>
          <a:ea typeface="+mn-ea"/>
          <a:cs typeface="+mn-cs"/>
        </a:defRPr>
      </a:lvl2pPr>
      <a:lvl3pPr marL="11113" indent="0" algn="l" defTabSz="914400" rtl="0" eaLnBrk="1" latinLnBrk="0" hangingPunct="1">
        <a:lnSpc>
          <a:spcPct val="90000"/>
        </a:lnSpc>
        <a:spcBef>
          <a:spcPts val="500"/>
        </a:spcBef>
        <a:buFont typeface="Arial" panose="020B0604020202020204" pitchFamily="34" charset="0"/>
        <a:buNone/>
        <a:tabLst/>
        <a:defRPr sz="2000" kern="1200">
          <a:solidFill>
            <a:schemeClr val="tx2"/>
          </a:solidFill>
          <a:latin typeface="Corbel" panose="020B0503020204020204" pitchFamily="34" charset="0"/>
          <a:ea typeface="+mn-ea"/>
          <a:cs typeface="+mn-cs"/>
        </a:defRPr>
      </a:lvl3pPr>
      <a:lvl4pPr marL="11113" indent="0" algn="l" defTabSz="914400" rtl="0" eaLnBrk="1" latinLnBrk="0" hangingPunct="1">
        <a:lnSpc>
          <a:spcPct val="90000"/>
        </a:lnSpc>
        <a:spcBef>
          <a:spcPts val="500"/>
        </a:spcBef>
        <a:buFont typeface="Arial" panose="020B0604020202020204" pitchFamily="34" charset="0"/>
        <a:buNone/>
        <a:tabLst/>
        <a:defRPr sz="4800" b="1" kern="1200">
          <a:solidFill>
            <a:schemeClr val="tx1"/>
          </a:solidFill>
          <a:latin typeface="Corbel" panose="020B0503020204020204" pitchFamily="34" charset="0"/>
          <a:ea typeface="+mn-ea"/>
          <a:cs typeface="+mn-cs"/>
        </a:defRPr>
      </a:lvl4pPr>
      <a:lvl5pPr marL="11113" indent="0" algn="l" defTabSz="914400" rtl="0" eaLnBrk="1" latinLnBrk="0" hangingPunct="1">
        <a:lnSpc>
          <a:spcPct val="90000"/>
        </a:lnSpc>
        <a:spcBef>
          <a:spcPts val="500"/>
        </a:spcBef>
        <a:buFont typeface="Arial" panose="020B0604020202020204" pitchFamily="34" charset="0"/>
        <a:buNone/>
        <a:tabLst/>
        <a:defRPr sz="1400" kern="1200">
          <a:solidFill>
            <a:schemeClr val="bg1"/>
          </a:solidFill>
          <a:latin typeface="Corbel" panose="020B0503020204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9EBF1AC-558E-6046-A8F8-E421B62B8F0A}"/>
              </a:ext>
            </a:extLst>
          </p:cNvPr>
          <p:cNvSpPr>
            <a:spLocks noGrp="1"/>
          </p:cNvSpPr>
          <p:nvPr>
            <p:ph type="title"/>
          </p:nvPr>
        </p:nvSpPr>
        <p:spPr/>
        <p:txBody>
          <a:bodyPr/>
          <a:lstStyle/>
          <a:p>
            <a:r>
              <a:rPr lang="nl-NL" dirty="0"/>
              <a:t>Welkom</a:t>
            </a:r>
          </a:p>
        </p:txBody>
      </p:sp>
      <p:pic>
        <p:nvPicPr>
          <p:cNvPr id="3" name="Afbeelding 2" descr="nieuwlogo">
            <a:extLst>
              <a:ext uri="{FF2B5EF4-FFF2-40B4-BE49-F238E27FC236}">
                <a16:creationId xmlns:a16="http://schemas.microsoft.com/office/drawing/2014/main" id="{7A9C8672-C9B7-B801-F2C5-B6C4C2F8A3DA}"/>
              </a:ext>
            </a:extLst>
          </p:cNvPr>
          <p:cNvPicPr/>
          <p:nvPr/>
        </p:nvPicPr>
        <p:blipFill>
          <a:blip r:embed="rId2"/>
          <a:srcRect/>
          <a:stretch>
            <a:fillRect/>
          </a:stretch>
        </p:blipFill>
        <p:spPr>
          <a:xfrm>
            <a:off x="10920536" y="1268760"/>
            <a:ext cx="847229" cy="648072"/>
          </a:xfrm>
          <a:prstGeom prst="rect">
            <a:avLst/>
          </a:prstGeom>
          <a:noFill/>
          <a:ln>
            <a:noFill/>
            <a:prstDash/>
          </a:ln>
        </p:spPr>
      </p:pic>
      <p:pic>
        <p:nvPicPr>
          <p:cNvPr id="1026" name="Picture 2">
            <a:extLst>
              <a:ext uri="{FF2B5EF4-FFF2-40B4-BE49-F238E27FC236}">
                <a16:creationId xmlns:a16="http://schemas.microsoft.com/office/drawing/2014/main" id="{3F71E5B8-1794-36AA-6FFC-A675933E199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09675" y="2204864"/>
            <a:ext cx="1018826" cy="3756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869889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4B8EC9-F8B5-D471-5712-556BFCE30776}"/>
            </a:ext>
          </a:extLst>
        </p:cNvPr>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09B5A47E-6A22-4AE7-7A71-A92CF55C1D24}"/>
              </a:ext>
            </a:extLst>
          </p:cNvPr>
          <p:cNvSpPr>
            <a:spLocks noGrp="1"/>
          </p:cNvSpPr>
          <p:nvPr>
            <p:ph type="body" idx="1"/>
          </p:nvPr>
        </p:nvSpPr>
        <p:spPr>
          <a:xfrm>
            <a:off x="2209800" y="3429000"/>
            <a:ext cx="8370888" cy="3092450"/>
          </a:xfrm>
        </p:spPr>
        <p:txBody>
          <a:bodyPr>
            <a:normAutofit lnSpcReduction="10000"/>
          </a:bodyPr>
          <a:lstStyle/>
          <a:p>
            <a:pPr marL="0" indent="0">
              <a:buNone/>
            </a:pPr>
            <a:r>
              <a:rPr lang="nl-NL" dirty="0">
                <a:solidFill>
                  <a:srgbClr val="FF0000"/>
                </a:solidFill>
              </a:rPr>
              <a:t>1.     Maandelijkse inloopmomenten</a:t>
            </a:r>
          </a:p>
          <a:p>
            <a:pPr marL="0" indent="0">
              <a:buNone/>
            </a:pPr>
            <a:r>
              <a:rPr lang="nl-NL" sz="2000" dirty="0">
                <a:solidFill>
                  <a:schemeClr val="tx2"/>
                </a:solidFill>
              </a:rPr>
              <a:t>Vrijblijvend in gesprek met medewerkers en deelnemers</a:t>
            </a:r>
          </a:p>
          <a:p>
            <a:pPr marL="0" indent="0">
              <a:buNone/>
            </a:pPr>
            <a:r>
              <a:rPr lang="nl-NL" sz="2000" b="1" dirty="0">
                <a:solidFill>
                  <a:schemeClr val="tx2"/>
                </a:solidFill>
                <a:effectLst/>
                <a:ea typeface="Times New Roman" panose="02020603050405020304" pitchFamily="18" charset="0"/>
              </a:rPr>
              <a:t>Doel: </a:t>
            </a:r>
            <a:r>
              <a:rPr lang="nl-NL" sz="2000" dirty="0">
                <a:solidFill>
                  <a:schemeClr val="tx2"/>
                </a:solidFill>
                <a:effectLst/>
                <a:ea typeface="Times New Roman" panose="02020603050405020304" pitchFamily="18" charset="0"/>
              </a:rPr>
              <a:t>kennismaken, verbinding</a:t>
            </a:r>
            <a:r>
              <a:rPr lang="nl-NL" sz="2000" dirty="0">
                <a:solidFill>
                  <a:schemeClr val="tx2"/>
                </a:solidFill>
                <a:ea typeface="Times New Roman" panose="02020603050405020304" pitchFamily="18" charset="0"/>
              </a:rPr>
              <a:t>, laagdrempelig in gesprek over problemen en mogelijke oplossingen.</a:t>
            </a:r>
            <a:endParaRPr lang="nl-NL" sz="2000" dirty="0">
              <a:solidFill>
                <a:schemeClr val="tx2"/>
              </a:solidFill>
              <a:effectLst/>
              <a:ea typeface="Times New Roman" panose="02020603050405020304" pitchFamily="18" charset="0"/>
            </a:endParaRPr>
          </a:p>
          <a:p>
            <a:pPr marL="0" indent="0">
              <a:buNone/>
            </a:pPr>
            <a:endParaRPr lang="nl-NL" dirty="0">
              <a:solidFill>
                <a:srgbClr val="FF0000"/>
              </a:solidFill>
            </a:endParaRPr>
          </a:p>
          <a:p>
            <a:pPr marL="0" indent="0">
              <a:buNone/>
            </a:pPr>
            <a:r>
              <a:rPr lang="nl-NL" dirty="0">
                <a:solidFill>
                  <a:srgbClr val="FF0000"/>
                </a:solidFill>
              </a:rPr>
              <a:t>2. Halfjaarlijks overleg </a:t>
            </a:r>
          </a:p>
          <a:p>
            <a:pPr marL="0" indent="0">
              <a:buNone/>
            </a:pPr>
            <a:r>
              <a:rPr lang="nl-NL" sz="2000" dirty="0">
                <a:solidFill>
                  <a:schemeClr val="tx2"/>
                </a:solidFill>
              </a:rPr>
              <a:t>Inwoners Vogelwaarde met politie, Leger des Heils en gemeente. </a:t>
            </a:r>
          </a:p>
          <a:p>
            <a:pPr marL="0" indent="0">
              <a:buNone/>
            </a:pPr>
            <a:r>
              <a:rPr lang="nl-NL" sz="2000" b="1" dirty="0">
                <a:solidFill>
                  <a:schemeClr val="tx2"/>
                </a:solidFill>
              </a:rPr>
              <a:t>Doel</a:t>
            </a:r>
            <a:r>
              <a:rPr lang="nl-NL" sz="2000" dirty="0">
                <a:solidFill>
                  <a:schemeClr val="tx2"/>
                </a:solidFill>
              </a:rPr>
              <a:t>: bespreken van veiligheidssituatie</a:t>
            </a:r>
          </a:p>
        </p:txBody>
      </p:sp>
      <p:sp>
        <p:nvSpPr>
          <p:cNvPr id="3" name="Titel 2">
            <a:extLst>
              <a:ext uri="{FF2B5EF4-FFF2-40B4-BE49-F238E27FC236}">
                <a16:creationId xmlns:a16="http://schemas.microsoft.com/office/drawing/2014/main" id="{22290774-914F-9704-C30B-3095EAC260A5}"/>
              </a:ext>
            </a:extLst>
          </p:cNvPr>
          <p:cNvSpPr>
            <a:spLocks noGrp="1"/>
          </p:cNvSpPr>
          <p:nvPr>
            <p:ph type="title"/>
          </p:nvPr>
        </p:nvSpPr>
        <p:spPr>
          <a:xfrm>
            <a:off x="1365250" y="1754104"/>
            <a:ext cx="9215438" cy="1325563"/>
          </a:xfrm>
        </p:spPr>
        <p:txBody>
          <a:bodyPr/>
          <a:lstStyle/>
          <a:p>
            <a:r>
              <a:rPr lang="nl-NL" dirty="0"/>
              <a:t>Communicatie met de buurt</a:t>
            </a:r>
          </a:p>
        </p:txBody>
      </p:sp>
      <p:sp>
        <p:nvSpPr>
          <p:cNvPr id="4" name="Tijdelijke aanduiding voor voettekst 3">
            <a:extLst>
              <a:ext uri="{FF2B5EF4-FFF2-40B4-BE49-F238E27FC236}">
                <a16:creationId xmlns:a16="http://schemas.microsoft.com/office/drawing/2014/main" id="{279A862F-B355-16CD-7D90-606726B1A030}"/>
              </a:ext>
            </a:extLst>
          </p:cNvPr>
          <p:cNvSpPr>
            <a:spLocks noGrp="1"/>
          </p:cNvSpPr>
          <p:nvPr>
            <p:ph type="ftr" sz="quarter" idx="14"/>
          </p:nvPr>
        </p:nvSpPr>
        <p:spPr>
          <a:xfrm>
            <a:off x="406443" y="103794"/>
            <a:ext cx="4114800" cy="365125"/>
          </a:xfrm>
        </p:spPr>
        <p:txBody>
          <a:bodyPr/>
          <a:lstStyle/>
          <a:p>
            <a:r>
              <a:rPr lang="nl-NL" dirty="0"/>
              <a:t>SAMEN VOOR EEN PRETTIGE LEEFOMGEVING</a:t>
            </a:r>
          </a:p>
        </p:txBody>
      </p:sp>
    </p:spTree>
    <p:extLst>
      <p:ext uri="{BB962C8B-B14F-4D97-AF65-F5344CB8AC3E}">
        <p14:creationId xmlns:p14="http://schemas.microsoft.com/office/powerpoint/2010/main" val="11743270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24E8F8-421C-2B0A-0129-CE3A653D8119}"/>
            </a:ext>
          </a:extLst>
        </p:cNvPr>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E6A82341-0340-A043-1F35-010755995E8C}"/>
              </a:ext>
            </a:extLst>
          </p:cNvPr>
          <p:cNvSpPr>
            <a:spLocks noGrp="1"/>
          </p:cNvSpPr>
          <p:nvPr>
            <p:ph type="body" idx="1"/>
          </p:nvPr>
        </p:nvSpPr>
        <p:spPr>
          <a:xfrm>
            <a:off x="1325261" y="3231149"/>
            <a:ext cx="5616624" cy="3672408"/>
          </a:xfrm>
        </p:spPr>
        <p:txBody>
          <a:bodyPr>
            <a:normAutofit/>
          </a:bodyPr>
          <a:lstStyle/>
          <a:p>
            <a:pPr marL="0" indent="0">
              <a:buNone/>
            </a:pPr>
            <a:r>
              <a:rPr lang="nl-NL" dirty="0">
                <a:solidFill>
                  <a:srgbClr val="FF0000"/>
                </a:solidFill>
              </a:rPr>
              <a:t>3. Meterkastkaart</a:t>
            </a:r>
          </a:p>
          <a:p>
            <a:pPr marL="0" indent="0">
              <a:buNone/>
            </a:pPr>
            <a:r>
              <a:rPr lang="nl-NL" sz="2000" dirty="0">
                <a:solidFill>
                  <a:schemeClr val="tx2"/>
                </a:solidFill>
                <a:effectLst/>
                <a:ea typeface="Arial" panose="020B0604020202020204" pitchFamily="34" charset="0"/>
              </a:rPr>
              <a:t>Een kaart met hierop belangrijke nummers die mensen kunnen bellen in geval van overlast of noodsituatie</a:t>
            </a:r>
            <a:r>
              <a:rPr lang="nl-NL" sz="2000" dirty="0">
                <a:solidFill>
                  <a:schemeClr val="tx2"/>
                </a:solidFill>
                <a:ea typeface="Times New Roman" panose="02020603050405020304" pitchFamily="18" charset="0"/>
              </a:rPr>
              <a:t>. Verspreiden in Vogelwaarde</a:t>
            </a:r>
            <a:endParaRPr lang="nl-NL" sz="2000" dirty="0">
              <a:solidFill>
                <a:schemeClr val="tx2"/>
              </a:solidFill>
              <a:effectLst/>
              <a:ea typeface="Times New Roman" panose="02020603050405020304" pitchFamily="18" charset="0"/>
            </a:endParaRPr>
          </a:p>
          <a:p>
            <a:pPr marL="0" indent="0">
              <a:buNone/>
            </a:pPr>
            <a:endParaRPr lang="nl-NL" dirty="0">
              <a:solidFill>
                <a:srgbClr val="FF0000"/>
              </a:solidFill>
            </a:endParaRPr>
          </a:p>
          <a:p>
            <a:pPr marL="0" indent="0">
              <a:buNone/>
            </a:pPr>
            <a:r>
              <a:rPr lang="nl-NL" dirty="0">
                <a:solidFill>
                  <a:srgbClr val="FF0000"/>
                </a:solidFill>
              </a:rPr>
              <a:t>4. Nieuwsbrief</a:t>
            </a:r>
          </a:p>
          <a:p>
            <a:pPr marL="0" indent="0">
              <a:buNone/>
            </a:pPr>
            <a:r>
              <a:rPr lang="nl-NL" sz="2000" dirty="0">
                <a:solidFill>
                  <a:schemeClr val="tx2"/>
                </a:solidFill>
                <a:effectLst/>
                <a:ea typeface="Arial" panose="020B0604020202020204" pitchFamily="34" charset="0"/>
              </a:rPr>
              <a:t>Omwonenden die dat willen, ontvangen per kwartaal een nieuwsbrief over de Hoeve. Hierin staan bijvoorbeeld nieuwtjes, ontwikkelingen of mijlpalen</a:t>
            </a:r>
            <a:endParaRPr lang="nl-NL" sz="2000" dirty="0">
              <a:solidFill>
                <a:schemeClr val="tx2"/>
              </a:solidFill>
            </a:endParaRPr>
          </a:p>
        </p:txBody>
      </p:sp>
      <p:sp>
        <p:nvSpPr>
          <p:cNvPr id="3" name="Titel 2">
            <a:extLst>
              <a:ext uri="{FF2B5EF4-FFF2-40B4-BE49-F238E27FC236}">
                <a16:creationId xmlns:a16="http://schemas.microsoft.com/office/drawing/2014/main" id="{09598C8D-8F02-77E1-2D81-0F4F132BA29B}"/>
              </a:ext>
            </a:extLst>
          </p:cNvPr>
          <p:cNvSpPr>
            <a:spLocks noGrp="1"/>
          </p:cNvSpPr>
          <p:nvPr>
            <p:ph type="title"/>
          </p:nvPr>
        </p:nvSpPr>
        <p:spPr>
          <a:xfrm>
            <a:off x="1245165" y="1724418"/>
            <a:ext cx="6417777" cy="1325563"/>
          </a:xfrm>
        </p:spPr>
        <p:txBody>
          <a:bodyPr/>
          <a:lstStyle/>
          <a:p>
            <a:r>
              <a:rPr lang="nl-NL" dirty="0"/>
              <a:t>Communicatie met de buurt</a:t>
            </a:r>
          </a:p>
        </p:txBody>
      </p:sp>
      <p:sp>
        <p:nvSpPr>
          <p:cNvPr id="4" name="Tijdelijke aanduiding voor voettekst 3">
            <a:extLst>
              <a:ext uri="{FF2B5EF4-FFF2-40B4-BE49-F238E27FC236}">
                <a16:creationId xmlns:a16="http://schemas.microsoft.com/office/drawing/2014/main" id="{390634B9-766E-0A3B-C737-CF6F32D3456F}"/>
              </a:ext>
            </a:extLst>
          </p:cNvPr>
          <p:cNvSpPr>
            <a:spLocks noGrp="1"/>
          </p:cNvSpPr>
          <p:nvPr>
            <p:ph type="ftr" sz="quarter" idx="14"/>
          </p:nvPr>
        </p:nvSpPr>
        <p:spPr>
          <a:xfrm>
            <a:off x="406443" y="103794"/>
            <a:ext cx="4114800" cy="365125"/>
          </a:xfrm>
        </p:spPr>
        <p:txBody>
          <a:bodyPr/>
          <a:lstStyle/>
          <a:p>
            <a:r>
              <a:rPr lang="nl-NL" dirty="0"/>
              <a:t>SAMEN VOOR EEN PRETTIGE LEEFOMGEVING</a:t>
            </a:r>
          </a:p>
        </p:txBody>
      </p:sp>
      <p:pic>
        <p:nvPicPr>
          <p:cNvPr id="6" name="Afbeelding 5">
            <a:extLst>
              <a:ext uri="{FF2B5EF4-FFF2-40B4-BE49-F238E27FC236}">
                <a16:creationId xmlns:a16="http://schemas.microsoft.com/office/drawing/2014/main" id="{A071C40A-3663-1636-8866-C2B2B210C48B}"/>
              </a:ext>
            </a:extLst>
          </p:cNvPr>
          <p:cNvPicPr>
            <a:picLocks noChangeAspect="1"/>
          </p:cNvPicPr>
          <p:nvPr/>
        </p:nvPicPr>
        <p:blipFill>
          <a:blip r:embed="rId2"/>
          <a:srcRect/>
          <a:stretch/>
        </p:blipFill>
        <p:spPr>
          <a:xfrm>
            <a:off x="7392144" y="165316"/>
            <a:ext cx="4614848" cy="6527367"/>
          </a:xfrm>
          <a:prstGeom prst="rect">
            <a:avLst/>
          </a:prstGeom>
        </p:spPr>
      </p:pic>
    </p:spTree>
    <p:extLst>
      <p:ext uri="{BB962C8B-B14F-4D97-AF65-F5344CB8AC3E}">
        <p14:creationId xmlns:p14="http://schemas.microsoft.com/office/powerpoint/2010/main" val="27684528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019309-1155-D3F1-2F72-1B0AF3CE7CB4}"/>
            </a:ext>
          </a:extLst>
        </p:cNvPr>
        <p:cNvGrpSpPr/>
        <p:nvPr/>
      </p:nvGrpSpPr>
      <p:grpSpPr>
        <a:xfrm>
          <a:off x="0" y="0"/>
          <a:ext cx="0" cy="0"/>
          <a:chOff x="0" y="0"/>
          <a:chExt cx="0" cy="0"/>
        </a:xfrm>
      </p:grpSpPr>
      <p:sp>
        <p:nvSpPr>
          <p:cNvPr id="3" name="Titel 2">
            <a:extLst>
              <a:ext uri="{FF2B5EF4-FFF2-40B4-BE49-F238E27FC236}">
                <a16:creationId xmlns:a16="http://schemas.microsoft.com/office/drawing/2014/main" id="{F3A91049-96C9-0362-EB5A-76DC5FEB6546}"/>
              </a:ext>
            </a:extLst>
          </p:cNvPr>
          <p:cNvSpPr>
            <a:spLocks noGrp="1"/>
          </p:cNvSpPr>
          <p:nvPr>
            <p:ph type="title"/>
          </p:nvPr>
        </p:nvSpPr>
        <p:spPr>
          <a:xfrm>
            <a:off x="1365250" y="1181461"/>
            <a:ext cx="9215438" cy="1325563"/>
          </a:xfrm>
        </p:spPr>
        <p:txBody>
          <a:bodyPr/>
          <a:lstStyle/>
          <a:p>
            <a:r>
              <a:rPr lang="nl-NL" dirty="0"/>
              <a:t>Overzicht overlegmomenten</a:t>
            </a:r>
          </a:p>
        </p:txBody>
      </p:sp>
      <p:sp>
        <p:nvSpPr>
          <p:cNvPr id="4" name="Tijdelijke aanduiding voor voettekst 3">
            <a:extLst>
              <a:ext uri="{FF2B5EF4-FFF2-40B4-BE49-F238E27FC236}">
                <a16:creationId xmlns:a16="http://schemas.microsoft.com/office/drawing/2014/main" id="{A2B3BE94-55ED-9F47-A5A5-BA138954DF1F}"/>
              </a:ext>
            </a:extLst>
          </p:cNvPr>
          <p:cNvSpPr>
            <a:spLocks noGrp="1"/>
          </p:cNvSpPr>
          <p:nvPr>
            <p:ph type="ftr" sz="quarter" idx="14"/>
          </p:nvPr>
        </p:nvSpPr>
        <p:spPr>
          <a:xfrm>
            <a:off x="406443" y="103794"/>
            <a:ext cx="4114800" cy="365125"/>
          </a:xfrm>
        </p:spPr>
        <p:txBody>
          <a:bodyPr/>
          <a:lstStyle/>
          <a:p>
            <a:r>
              <a:rPr lang="nl-NL" dirty="0"/>
              <a:t>SAMEN VOOR EEN PRETTIGE LEEFOMGEVING</a:t>
            </a:r>
          </a:p>
        </p:txBody>
      </p:sp>
      <p:graphicFrame>
        <p:nvGraphicFramePr>
          <p:cNvPr id="7" name="Tabel 6">
            <a:extLst>
              <a:ext uri="{FF2B5EF4-FFF2-40B4-BE49-F238E27FC236}">
                <a16:creationId xmlns:a16="http://schemas.microsoft.com/office/drawing/2014/main" id="{CA98CA12-FAD9-B2B9-82C2-838FC5124EA7}"/>
              </a:ext>
            </a:extLst>
          </p:cNvPr>
          <p:cNvGraphicFramePr>
            <a:graphicFrameLocks noGrp="1"/>
          </p:cNvGraphicFramePr>
          <p:nvPr>
            <p:extLst>
              <p:ext uri="{D42A27DB-BD31-4B8C-83A1-F6EECF244321}">
                <p14:modId xmlns:p14="http://schemas.microsoft.com/office/powerpoint/2010/main" val="196725835"/>
              </p:ext>
            </p:extLst>
          </p:nvPr>
        </p:nvGraphicFramePr>
        <p:xfrm>
          <a:off x="1268124" y="2586511"/>
          <a:ext cx="10660524" cy="4205423"/>
        </p:xfrm>
        <a:graphic>
          <a:graphicData uri="http://schemas.openxmlformats.org/drawingml/2006/table">
            <a:tbl>
              <a:tblPr firstRow="1" bandRow="1">
                <a:tableStyleId>{5C22544A-7EE6-4342-B048-85BDC9FD1C3A}</a:tableStyleId>
              </a:tblPr>
              <a:tblGrid>
                <a:gridCol w="2665131">
                  <a:extLst>
                    <a:ext uri="{9D8B030D-6E8A-4147-A177-3AD203B41FA5}">
                      <a16:colId xmlns:a16="http://schemas.microsoft.com/office/drawing/2014/main" val="1883528398"/>
                    </a:ext>
                  </a:extLst>
                </a:gridCol>
                <a:gridCol w="2665131">
                  <a:extLst>
                    <a:ext uri="{9D8B030D-6E8A-4147-A177-3AD203B41FA5}">
                      <a16:colId xmlns:a16="http://schemas.microsoft.com/office/drawing/2014/main" val="11263426"/>
                    </a:ext>
                  </a:extLst>
                </a:gridCol>
                <a:gridCol w="2881990">
                  <a:extLst>
                    <a:ext uri="{9D8B030D-6E8A-4147-A177-3AD203B41FA5}">
                      <a16:colId xmlns:a16="http://schemas.microsoft.com/office/drawing/2014/main" val="3951366371"/>
                    </a:ext>
                  </a:extLst>
                </a:gridCol>
                <a:gridCol w="2448272">
                  <a:extLst>
                    <a:ext uri="{9D8B030D-6E8A-4147-A177-3AD203B41FA5}">
                      <a16:colId xmlns:a16="http://schemas.microsoft.com/office/drawing/2014/main" val="4075736113"/>
                    </a:ext>
                  </a:extLst>
                </a:gridCol>
              </a:tblGrid>
              <a:tr h="456383">
                <a:tc>
                  <a:txBody>
                    <a:bodyPr/>
                    <a:lstStyle/>
                    <a:p>
                      <a:r>
                        <a:rPr lang="nl-NL" dirty="0"/>
                        <a:t>Overleg</a:t>
                      </a:r>
                    </a:p>
                  </a:txBody>
                  <a:tcPr/>
                </a:tc>
                <a:tc>
                  <a:txBody>
                    <a:bodyPr/>
                    <a:lstStyle/>
                    <a:p>
                      <a:r>
                        <a:rPr lang="nl-NL" dirty="0"/>
                        <a:t>Wie</a:t>
                      </a:r>
                    </a:p>
                  </a:txBody>
                  <a:tcPr/>
                </a:tc>
                <a:tc>
                  <a:txBody>
                    <a:bodyPr/>
                    <a:lstStyle/>
                    <a:p>
                      <a:r>
                        <a:rPr lang="nl-NL" dirty="0"/>
                        <a:t>Doel</a:t>
                      </a:r>
                    </a:p>
                  </a:txBody>
                  <a:tcPr/>
                </a:tc>
                <a:tc>
                  <a:txBody>
                    <a:bodyPr/>
                    <a:lstStyle/>
                    <a:p>
                      <a:r>
                        <a:rPr lang="nl-NL" dirty="0"/>
                        <a:t>Tijdspanne</a:t>
                      </a:r>
                    </a:p>
                  </a:txBody>
                  <a:tcPr/>
                </a:tc>
                <a:extLst>
                  <a:ext uri="{0D108BD9-81ED-4DB2-BD59-A6C34878D82A}">
                    <a16:rowId xmlns:a16="http://schemas.microsoft.com/office/drawing/2014/main" val="1429683202"/>
                  </a:ext>
                </a:extLst>
              </a:tr>
              <a:tr h="456383">
                <a:tc>
                  <a:txBody>
                    <a:bodyPr/>
                    <a:lstStyle/>
                    <a:p>
                      <a:r>
                        <a:rPr lang="nl-NL" sz="1800" kern="1200" dirty="0">
                          <a:solidFill>
                            <a:schemeClr val="dk1"/>
                          </a:solidFill>
                          <a:effectLst/>
                          <a:latin typeface="+mn-lt"/>
                          <a:ea typeface="+mn-ea"/>
                          <a:cs typeface="+mn-cs"/>
                        </a:rPr>
                        <a:t>Overleg tussen samenwerkingspartners</a:t>
                      </a:r>
                      <a:endParaRPr lang="nl-NL" dirty="0"/>
                    </a:p>
                  </a:txBody>
                  <a:tcPr/>
                </a:tc>
                <a:tc>
                  <a:txBody>
                    <a:bodyPr/>
                    <a:lstStyle/>
                    <a:p>
                      <a:r>
                        <a:rPr lang="nl-NL" sz="1800" kern="1200" dirty="0">
                          <a:solidFill>
                            <a:schemeClr val="dk1"/>
                          </a:solidFill>
                          <a:effectLst/>
                          <a:latin typeface="+mn-lt"/>
                          <a:ea typeface="+mn-ea"/>
                          <a:cs typeface="+mn-cs"/>
                        </a:rPr>
                        <a:t>Politie</a:t>
                      </a:r>
                      <a:r>
                        <a:rPr lang="nl-NL" sz="1800" kern="1200">
                          <a:solidFill>
                            <a:schemeClr val="dk1"/>
                          </a:solidFill>
                          <a:effectLst/>
                          <a:latin typeface="+mn-lt"/>
                          <a:ea typeface="+mn-ea"/>
                          <a:cs typeface="+mn-cs"/>
                        </a:rPr>
                        <a:t>, zorgpartners</a:t>
                      </a:r>
                      <a:r>
                        <a:rPr lang="nl-NL" sz="1800" kern="1200" dirty="0">
                          <a:solidFill>
                            <a:schemeClr val="dk1"/>
                          </a:solidFill>
                          <a:effectLst/>
                          <a:latin typeface="+mn-lt"/>
                          <a:ea typeface="+mn-ea"/>
                          <a:cs typeface="+mn-cs"/>
                        </a:rPr>
                        <a:t>, LdH en procesregisseur</a:t>
                      </a:r>
                      <a:endParaRPr lang="nl-NL" dirty="0"/>
                    </a:p>
                  </a:txBody>
                  <a:tcPr/>
                </a:tc>
                <a:tc>
                  <a:txBody>
                    <a:bodyPr/>
                    <a:lstStyle/>
                    <a:p>
                      <a:r>
                        <a:rPr lang="nl-NL" sz="1800" kern="1200" dirty="0">
                          <a:solidFill>
                            <a:schemeClr val="dk1"/>
                          </a:solidFill>
                          <a:effectLst/>
                          <a:latin typeface="+mn-lt"/>
                          <a:ea typeface="+mn-ea"/>
                          <a:cs typeface="+mn-cs"/>
                        </a:rPr>
                        <a:t>Samenwerking evalueren, mogelijke risico’s bespreken</a:t>
                      </a:r>
                      <a:endParaRPr lang="nl-NL" dirty="0"/>
                    </a:p>
                  </a:txBody>
                  <a:tcPr/>
                </a:tc>
                <a:tc>
                  <a:txBody>
                    <a:bodyPr/>
                    <a:lstStyle/>
                    <a:p>
                      <a:r>
                        <a:rPr lang="nl-NL" sz="1800" kern="1200" dirty="0">
                          <a:solidFill>
                            <a:schemeClr val="dk1"/>
                          </a:solidFill>
                          <a:effectLst/>
                          <a:latin typeface="+mn-lt"/>
                          <a:ea typeface="+mn-ea"/>
                          <a:cs typeface="+mn-cs"/>
                        </a:rPr>
                        <a:t>Aanvankelijk tweewekelijks, vervolgens maandelijks</a:t>
                      </a:r>
                      <a:endParaRPr lang="nl-NL" dirty="0"/>
                    </a:p>
                  </a:txBody>
                  <a:tcPr/>
                </a:tc>
                <a:extLst>
                  <a:ext uri="{0D108BD9-81ED-4DB2-BD59-A6C34878D82A}">
                    <a16:rowId xmlns:a16="http://schemas.microsoft.com/office/drawing/2014/main" val="995333896"/>
                  </a:ext>
                </a:extLst>
              </a:tr>
              <a:tr h="456383">
                <a:tc>
                  <a:txBody>
                    <a:bodyPr/>
                    <a:lstStyle/>
                    <a:p>
                      <a:r>
                        <a:rPr lang="nl-NL" sz="1800" kern="1200" dirty="0">
                          <a:solidFill>
                            <a:schemeClr val="dk1"/>
                          </a:solidFill>
                          <a:effectLst/>
                          <a:latin typeface="+mn-lt"/>
                          <a:ea typeface="+mn-ea"/>
                          <a:cs typeface="+mn-cs"/>
                        </a:rPr>
                        <a:t>Inloopmoment omwonenden</a:t>
                      </a:r>
                      <a:endParaRPr lang="nl-NL" dirty="0"/>
                    </a:p>
                  </a:txBody>
                  <a:tcPr/>
                </a:tc>
                <a:tc>
                  <a:txBody>
                    <a:bodyPr/>
                    <a:lstStyle/>
                    <a:p>
                      <a:r>
                        <a:rPr lang="nl-NL" sz="1800" kern="1200" dirty="0">
                          <a:solidFill>
                            <a:schemeClr val="dk1"/>
                          </a:solidFill>
                          <a:effectLst/>
                          <a:latin typeface="+mn-lt"/>
                          <a:ea typeface="+mn-ea"/>
                          <a:cs typeface="+mn-cs"/>
                        </a:rPr>
                        <a:t>Inwoners die daar behoefte aan hebben</a:t>
                      </a:r>
                      <a:endParaRPr lang="nl-NL" dirty="0"/>
                    </a:p>
                  </a:txBody>
                  <a:tcPr/>
                </a:tc>
                <a:tc>
                  <a:txBody>
                    <a:bodyPr/>
                    <a:lstStyle/>
                    <a:p>
                      <a:r>
                        <a:rPr lang="nl-NL" dirty="0"/>
                        <a:t>Kennismaken, Verbinding, Wensen</a:t>
                      </a:r>
                    </a:p>
                  </a:txBody>
                  <a:tcPr/>
                </a:tc>
                <a:tc>
                  <a:txBody>
                    <a:bodyPr/>
                    <a:lstStyle/>
                    <a:p>
                      <a:r>
                        <a:rPr lang="nl-NL" dirty="0"/>
                        <a:t>Maandelijks</a:t>
                      </a:r>
                    </a:p>
                  </a:txBody>
                  <a:tcPr/>
                </a:tc>
                <a:extLst>
                  <a:ext uri="{0D108BD9-81ED-4DB2-BD59-A6C34878D82A}">
                    <a16:rowId xmlns:a16="http://schemas.microsoft.com/office/drawing/2014/main" val="3252548172"/>
                  </a:ext>
                </a:extLst>
              </a:tr>
              <a:tr h="456383">
                <a:tc>
                  <a:txBody>
                    <a:bodyPr/>
                    <a:lstStyle/>
                    <a:p>
                      <a:r>
                        <a:rPr lang="nl-NL" sz="1800" kern="1200" dirty="0">
                          <a:solidFill>
                            <a:schemeClr val="dk1"/>
                          </a:solidFill>
                          <a:effectLst/>
                          <a:latin typeface="+mn-lt"/>
                          <a:ea typeface="+mn-ea"/>
                          <a:cs typeface="+mn-cs"/>
                        </a:rPr>
                        <a:t>Halfjaarlijks groot overleg</a:t>
                      </a:r>
                      <a:endParaRPr lang="nl-NL" dirty="0"/>
                    </a:p>
                  </a:txBody>
                  <a:tcPr/>
                </a:tc>
                <a:tc>
                  <a:txBody>
                    <a:bodyPr/>
                    <a:lstStyle/>
                    <a:p>
                      <a:r>
                        <a:rPr lang="nl-NL" sz="1800" kern="1200" dirty="0">
                          <a:solidFill>
                            <a:schemeClr val="dk1"/>
                          </a:solidFill>
                          <a:effectLst/>
                          <a:latin typeface="+mn-lt"/>
                          <a:ea typeface="+mn-ea"/>
                          <a:cs typeface="+mn-cs"/>
                        </a:rPr>
                        <a:t>Inwoners met politie, LdH en gemeente</a:t>
                      </a:r>
                      <a:endParaRPr lang="nl-NL" dirty="0"/>
                    </a:p>
                  </a:txBody>
                  <a:tcPr/>
                </a:tc>
                <a:tc>
                  <a:txBody>
                    <a:bodyPr/>
                    <a:lstStyle/>
                    <a:p>
                      <a:r>
                        <a:rPr lang="nl-NL" dirty="0"/>
                        <a:t>Bespreken veiligheidssituatie</a:t>
                      </a:r>
                    </a:p>
                  </a:txBody>
                  <a:tcPr/>
                </a:tc>
                <a:tc>
                  <a:txBody>
                    <a:bodyPr/>
                    <a:lstStyle/>
                    <a:p>
                      <a:r>
                        <a:rPr lang="nl-NL" dirty="0"/>
                        <a:t>Halfjaarlijks</a:t>
                      </a:r>
                    </a:p>
                  </a:txBody>
                  <a:tcPr/>
                </a:tc>
                <a:extLst>
                  <a:ext uri="{0D108BD9-81ED-4DB2-BD59-A6C34878D82A}">
                    <a16:rowId xmlns:a16="http://schemas.microsoft.com/office/drawing/2014/main" val="2151275158"/>
                  </a:ext>
                </a:extLst>
              </a:tr>
              <a:tr h="456383">
                <a:tc>
                  <a:txBody>
                    <a:bodyPr/>
                    <a:lstStyle/>
                    <a:p>
                      <a:r>
                        <a:rPr lang="nl-NL" sz="1800" kern="1200" dirty="0">
                          <a:solidFill>
                            <a:schemeClr val="dk1"/>
                          </a:solidFill>
                          <a:effectLst/>
                          <a:latin typeface="+mn-lt"/>
                          <a:ea typeface="+mn-ea"/>
                          <a:cs typeface="+mn-cs"/>
                        </a:rPr>
                        <a:t>Beleidsoverleg</a:t>
                      </a:r>
                      <a:endParaRPr lang="nl-NL" dirty="0"/>
                    </a:p>
                  </a:txBody>
                  <a:tcPr/>
                </a:tc>
                <a:tc>
                  <a:txBody>
                    <a:bodyPr/>
                    <a:lstStyle/>
                    <a:p>
                      <a:r>
                        <a:rPr lang="nl-NL" sz="1800" kern="1200" dirty="0">
                          <a:solidFill>
                            <a:schemeClr val="dk1"/>
                          </a:solidFill>
                          <a:effectLst/>
                          <a:latin typeface="+mn-lt"/>
                          <a:ea typeface="+mn-ea"/>
                          <a:cs typeface="+mn-cs"/>
                        </a:rPr>
                        <a:t>Teammanager De Hoeve – beleidsadviseur gemeente</a:t>
                      </a:r>
                      <a:endParaRPr lang="nl-NL" dirty="0"/>
                    </a:p>
                  </a:txBody>
                  <a:tcPr/>
                </a:tc>
                <a:tc>
                  <a:txBody>
                    <a:bodyPr/>
                    <a:lstStyle/>
                    <a:p>
                      <a:r>
                        <a:rPr lang="nl-NL" sz="1800" kern="1200" dirty="0">
                          <a:solidFill>
                            <a:schemeClr val="dk1"/>
                          </a:solidFill>
                          <a:effectLst/>
                          <a:latin typeface="+mn-lt"/>
                          <a:ea typeface="+mn-ea"/>
                          <a:cs typeface="+mn-cs"/>
                        </a:rPr>
                        <a:t>Beleidsmatige veranderingen delen en elkaar op de hoogte houden</a:t>
                      </a:r>
                      <a:endParaRPr lang="nl-NL" dirty="0"/>
                    </a:p>
                  </a:txBody>
                  <a:tcPr/>
                </a:tc>
                <a:tc>
                  <a:txBody>
                    <a:bodyPr/>
                    <a:lstStyle/>
                    <a:p>
                      <a:r>
                        <a:rPr lang="nl-NL" dirty="0"/>
                        <a:t>Maandelijks</a:t>
                      </a:r>
                    </a:p>
                  </a:txBody>
                  <a:tcPr/>
                </a:tc>
                <a:extLst>
                  <a:ext uri="{0D108BD9-81ED-4DB2-BD59-A6C34878D82A}">
                    <a16:rowId xmlns:a16="http://schemas.microsoft.com/office/drawing/2014/main" val="1574688287"/>
                  </a:ext>
                </a:extLst>
              </a:tr>
              <a:tr h="456383">
                <a:tc>
                  <a:txBody>
                    <a:bodyPr/>
                    <a:lstStyle/>
                    <a:p>
                      <a:r>
                        <a:rPr lang="nl-NL" sz="1800" kern="1200" dirty="0">
                          <a:solidFill>
                            <a:schemeClr val="dk1"/>
                          </a:solidFill>
                          <a:effectLst/>
                          <a:latin typeface="+mn-lt"/>
                          <a:ea typeface="+mn-ea"/>
                          <a:cs typeface="+mn-cs"/>
                        </a:rPr>
                        <a:t>Afstemming teammanager De Hoeve en AOV</a:t>
                      </a:r>
                      <a:endParaRPr lang="nl-NL" dirty="0"/>
                    </a:p>
                  </a:txBody>
                  <a:tcPr/>
                </a:tc>
                <a:tc>
                  <a:txBody>
                    <a:bodyPr/>
                    <a:lstStyle/>
                    <a:p>
                      <a:r>
                        <a:rPr lang="nl-NL" sz="1800" kern="1200" dirty="0">
                          <a:solidFill>
                            <a:schemeClr val="dk1"/>
                          </a:solidFill>
                          <a:effectLst/>
                          <a:latin typeface="+mn-lt"/>
                          <a:ea typeface="+mn-ea"/>
                          <a:cs typeface="+mn-cs"/>
                        </a:rPr>
                        <a:t>Teammanager en AOV</a:t>
                      </a:r>
                      <a:endParaRPr lang="nl-NL" dirty="0"/>
                    </a:p>
                  </a:txBody>
                  <a:tcPr/>
                </a:tc>
                <a:tc>
                  <a:txBody>
                    <a:bodyPr/>
                    <a:lstStyle/>
                    <a:p>
                      <a:r>
                        <a:rPr lang="nl-NL" dirty="0"/>
                        <a:t>Elkaar op de hoogte houden</a:t>
                      </a:r>
                    </a:p>
                  </a:txBody>
                  <a:tcPr/>
                </a:tc>
                <a:tc>
                  <a:txBody>
                    <a:bodyPr/>
                    <a:lstStyle/>
                    <a:p>
                      <a:r>
                        <a:rPr lang="nl-NL" dirty="0"/>
                        <a:t>Wanneer nodig</a:t>
                      </a:r>
                    </a:p>
                  </a:txBody>
                  <a:tcPr/>
                </a:tc>
                <a:extLst>
                  <a:ext uri="{0D108BD9-81ED-4DB2-BD59-A6C34878D82A}">
                    <a16:rowId xmlns:a16="http://schemas.microsoft.com/office/drawing/2014/main" val="3223681289"/>
                  </a:ext>
                </a:extLst>
              </a:tr>
            </a:tbl>
          </a:graphicData>
        </a:graphic>
      </p:graphicFrame>
    </p:spTree>
    <p:extLst>
      <p:ext uri="{BB962C8B-B14F-4D97-AF65-F5344CB8AC3E}">
        <p14:creationId xmlns:p14="http://schemas.microsoft.com/office/powerpoint/2010/main" val="19975427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55B4F21-A65B-0246-B45A-881AFB7B2211}"/>
              </a:ext>
            </a:extLst>
          </p:cNvPr>
          <p:cNvSpPr>
            <a:spLocks noGrp="1"/>
          </p:cNvSpPr>
          <p:nvPr>
            <p:ph type="title"/>
          </p:nvPr>
        </p:nvSpPr>
        <p:spPr/>
        <p:txBody>
          <a:bodyPr/>
          <a:lstStyle/>
          <a:p>
            <a:r>
              <a:rPr lang="nl-NL" dirty="0"/>
              <a:t>Bedankt </a:t>
            </a:r>
            <a:br>
              <a:rPr lang="nl-NL" dirty="0"/>
            </a:br>
            <a:r>
              <a:rPr lang="nl-NL" dirty="0"/>
              <a:t>voor je </a:t>
            </a:r>
            <a:br>
              <a:rPr lang="nl-NL" dirty="0"/>
            </a:br>
            <a:r>
              <a:rPr lang="nl-NL" dirty="0"/>
              <a:t>aandacht</a:t>
            </a:r>
          </a:p>
        </p:txBody>
      </p:sp>
      <p:pic>
        <p:nvPicPr>
          <p:cNvPr id="3" name="Afbeelding 2" descr="nieuwlogo">
            <a:extLst>
              <a:ext uri="{FF2B5EF4-FFF2-40B4-BE49-F238E27FC236}">
                <a16:creationId xmlns:a16="http://schemas.microsoft.com/office/drawing/2014/main" id="{E35134EA-76AE-0465-B7AF-24229D3A80EC}"/>
              </a:ext>
            </a:extLst>
          </p:cNvPr>
          <p:cNvPicPr/>
          <p:nvPr/>
        </p:nvPicPr>
        <p:blipFill>
          <a:blip r:embed="rId2"/>
          <a:srcRect/>
          <a:stretch>
            <a:fillRect/>
          </a:stretch>
        </p:blipFill>
        <p:spPr>
          <a:xfrm>
            <a:off x="10992545" y="1196752"/>
            <a:ext cx="792087" cy="576064"/>
          </a:xfrm>
          <a:prstGeom prst="rect">
            <a:avLst/>
          </a:prstGeom>
          <a:noFill/>
          <a:ln>
            <a:noFill/>
            <a:prstDash/>
          </a:ln>
        </p:spPr>
      </p:pic>
      <p:pic>
        <p:nvPicPr>
          <p:cNvPr id="2050" name="Picture 2">
            <a:extLst>
              <a:ext uri="{FF2B5EF4-FFF2-40B4-BE49-F238E27FC236}">
                <a16:creationId xmlns:a16="http://schemas.microsoft.com/office/drawing/2014/main" id="{AAEB281A-5E4D-24A7-9CBF-216D300BA64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88488" y="2132856"/>
            <a:ext cx="1562207" cy="5760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757154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ndertitel 2">
            <a:extLst>
              <a:ext uri="{FF2B5EF4-FFF2-40B4-BE49-F238E27FC236}">
                <a16:creationId xmlns:a16="http://schemas.microsoft.com/office/drawing/2014/main" id="{36FDD7C0-3F30-FB44-87E3-E63643A5B857}"/>
              </a:ext>
            </a:extLst>
          </p:cNvPr>
          <p:cNvSpPr>
            <a:spLocks noGrp="1"/>
          </p:cNvSpPr>
          <p:nvPr>
            <p:ph type="subTitle" idx="1"/>
          </p:nvPr>
        </p:nvSpPr>
        <p:spPr>
          <a:xfrm>
            <a:off x="2643502" y="3712711"/>
            <a:ext cx="6998640" cy="879303"/>
          </a:xfrm>
        </p:spPr>
        <p:txBody>
          <a:bodyPr/>
          <a:lstStyle/>
          <a:p>
            <a:r>
              <a:rPr lang="nl-NL"/>
              <a:t>Vogelwaarde</a:t>
            </a:r>
            <a:endParaRPr lang="nl-NL" dirty="0"/>
          </a:p>
        </p:txBody>
      </p:sp>
      <p:sp>
        <p:nvSpPr>
          <p:cNvPr id="2" name="Titel 1">
            <a:extLst>
              <a:ext uri="{FF2B5EF4-FFF2-40B4-BE49-F238E27FC236}">
                <a16:creationId xmlns:a16="http://schemas.microsoft.com/office/drawing/2014/main" id="{2E6D4489-001D-FA47-A69D-6055C28CB525}"/>
              </a:ext>
            </a:extLst>
          </p:cNvPr>
          <p:cNvSpPr>
            <a:spLocks noGrp="1"/>
          </p:cNvSpPr>
          <p:nvPr>
            <p:ph type="title"/>
          </p:nvPr>
        </p:nvSpPr>
        <p:spPr>
          <a:xfrm>
            <a:off x="2643501" y="1298992"/>
            <a:ext cx="8704856" cy="1973615"/>
          </a:xfrm>
        </p:spPr>
        <p:txBody>
          <a:bodyPr>
            <a:normAutofit fontScale="90000"/>
          </a:bodyPr>
          <a:lstStyle/>
          <a:p>
            <a:r>
              <a:rPr lang="nl-NL" dirty="0"/>
              <a:t>Samen voor een prettige leefomgeving</a:t>
            </a:r>
          </a:p>
        </p:txBody>
      </p:sp>
    </p:spTree>
    <p:extLst>
      <p:ext uri="{BB962C8B-B14F-4D97-AF65-F5344CB8AC3E}">
        <p14:creationId xmlns:p14="http://schemas.microsoft.com/office/powerpoint/2010/main" val="28401262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33DF5B57-B3FD-2140-A0C4-7FF89018FC13}"/>
              </a:ext>
            </a:extLst>
          </p:cNvPr>
          <p:cNvSpPr>
            <a:spLocks noGrp="1"/>
          </p:cNvSpPr>
          <p:nvPr>
            <p:ph type="body" idx="1"/>
          </p:nvPr>
        </p:nvSpPr>
        <p:spPr>
          <a:xfrm>
            <a:off x="2209800" y="3429000"/>
            <a:ext cx="8370888" cy="3092450"/>
          </a:xfrm>
        </p:spPr>
        <p:txBody>
          <a:bodyPr/>
          <a:lstStyle/>
          <a:p>
            <a:r>
              <a:rPr lang="nl-NL" dirty="0">
                <a:solidFill>
                  <a:schemeClr val="tx2"/>
                </a:solidFill>
              </a:rPr>
              <a:t>Zorgen vanuit de buurt over toegenomen ervaren overlast van deelnemers beschermde woonvorm Leger des Heils en dagbesteding (Hoeve La </a:t>
            </a:r>
            <a:r>
              <a:rPr lang="nl-NL" dirty="0" err="1">
                <a:solidFill>
                  <a:schemeClr val="tx2"/>
                </a:solidFill>
              </a:rPr>
              <a:t>Salette</a:t>
            </a:r>
            <a:r>
              <a:rPr lang="nl-NL" dirty="0">
                <a:solidFill>
                  <a:schemeClr val="tx2"/>
                </a:solidFill>
              </a:rPr>
              <a:t>)</a:t>
            </a:r>
          </a:p>
          <a:p>
            <a:r>
              <a:rPr lang="nl-NL" dirty="0">
                <a:solidFill>
                  <a:schemeClr val="tx2"/>
                </a:solidFill>
              </a:rPr>
              <a:t>Afspraak vanuit dorpsbijeenkomst: maak leefbaarheidsplan </a:t>
            </a:r>
          </a:p>
          <a:p>
            <a:r>
              <a:rPr lang="nl-NL" dirty="0">
                <a:solidFill>
                  <a:schemeClr val="tx2"/>
                </a:solidFill>
              </a:rPr>
              <a:t>Doel: een zo veilig mogelijke leefomgeving voor omwonenden</a:t>
            </a:r>
          </a:p>
        </p:txBody>
      </p:sp>
      <p:sp>
        <p:nvSpPr>
          <p:cNvPr id="3" name="Titel 2">
            <a:extLst>
              <a:ext uri="{FF2B5EF4-FFF2-40B4-BE49-F238E27FC236}">
                <a16:creationId xmlns:a16="http://schemas.microsoft.com/office/drawing/2014/main" id="{95E42B46-51C0-6B43-B526-3444FD79B108}"/>
              </a:ext>
            </a:extLst>
          </p:cNvPr>
          <p:cNvSpPr>
            <a:spLocks noGrp="1"/>
          </p:cNvSpPr>
          <p:nvPr>
            <p:ph type="title"/>
          </p:nvPr>
        </p:nvSpPr>
        <p:spPr>
          <a:xfrm>
            <a:off x="1365250" y="1754104"/>
            <a:ext cx="9215438" cy="1325563"/>
          </a:xfrm>
        </p:spPr>
        <p:txBody>
          <a:bodyPr/>
          <a:lstStyle/>
          <a:p>
            <a:r>
              <a:rPr lang="nl-NL" dirty="0"/>
              <a:t>Aanleiding leefbaarheidsplan</a:t>
            </a:r>
          </a:p>
        </p:txBody>
      </p:sp>
      <p:sp>
        <p:nvSpPr>
          <p:cNvPr id="4" name="Tijdelijke aanduiding voor voettekst 3">
            <a:extLst>
              <a:ext uri="{FF2B5EF4-FFF2-40B4-BE49-F238E27FC236}">
                <a16:creationId xmlns:a16="http://schemas.microsoft.com/office/drawing/2014/main" id="{2493793C-C85C-5C4D-875E-90E050C4932F}"/>
              </a:ext>
            </a:extLst>
          </p:cNvPr>
          <p:cNvSpPr>
            <a:spLocks noGrp="1"/>
          </p:cNvSpPr>
          <p:nvPr>
            <p:ph type="ftr" sz="quarter" idx="14"/>
          </p:nvPr>
        </p:nvSpPr>
        <p:spPr>
          <a:xfrm>
            <a:off x="406443" y="103794"/>
            <a:ext cx="4114800" cy="365125"/>
          </a:xfrm>
        </p:spPr>
        <p:txBody>
          <a:bodyPr/>
          <a:lstStyle/>
          <a:p>
            <a:r>
              <a:rPr lang="nl-NL" dirty="0"/>
              <a:t>SAMEN VOOR EEN PRETTIGE LEEFOMGEVING</a:t>
            </a:r>
          </a:p>
        </p:txBody>
      </p:sp>
      <p:pic>
        <p:nvPicPr>
          <p:cNvPr id="6" name="Graphic 5" descr="Vinkje met effen opvulling">
            <a:extLst>
              <a:ext uri="{FF2B5EF4-FFF2-40B4-BE49-F238E27FC236}">
                <a16:creationId xmlns:a16="http://schemas.microsoft.com/office/drawing/2014/main" id="{2B273B39-48F0-87AE-3DF8-327CD054849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241567" y="4561744"/>
            <a:ext cx="312932" cy="312932"/>
          </a:xfrm>
          <a:prstGeom prst="rect">
            <a:avLst/>
          </a:prstGeom>
        </p:spPr>
      </p:pic>
    </p:spTree>
    <p:extLst>
      <p:ext uri="{BB962C8B-B14F-4D97-AF65-F5344CB8AC3E}">
        <p14:creationId xmlns:p14="http://schemas.microsoft.com/office/powerpoint/2010/main" val="13991736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3DC1CD-D8A8-7E8C-C4E2-7243B80A22B8}"/>
            </a:ext>
          </a:extLst>
        </p:cNvPr>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1A5FCA3F-E843-69A3-5C60-6650BAD0A171}"/>
              </a:ext>
            </a:extLst>
          </p:cNvPr>
          <p:cNvSpPr>
            <a:spLocks noGrp="1"/>
          </p:cNvSpPr>
          <p:nvPr>
            <p:ph type="body" idx="1"/>
          </p:nvPr>
        </p:nvSpPr>
        <p:spPr>
          <a:xfrm>
            <a:off x="2209800" y="2348880"/>
            <a:ext cx="8370888" cy="4320480"/>
          </a:xfrm>
        </p:spPr>
        <p:txBody>
          <a:bodyPr>
            <a:normAutofit fontScale="92500" lnSpcReduction="10000"/>
          </a:bodyPr>
          <a:lstStyle/>
          <a:p>
            <a:r>
              <a:rPr lang="nl-NL" dirty="0">
                <a:solidFill>
                  <a:schemeClr val="tx2"/>
                </a:solidFill>
              </a:rPr>
              <a:t>Gemeente Hulst: </a:t>
            </a:r>
          </a:p>
          <a:p>
            <a:pPr marL="742950" lvl="1" indent="-285750">
              <a:buFont typeface="Courier New" panose="02070309020205020404" pitchFamily="49" charset="0"/>
              <a:buChar char="o"/>
            </a:pPr>
            <a:r>
              <a:rPr lang="nl-NL" sz="1800" dirty="0">
                <a:solidFill>
                  <a:schemeClr val="tx2"/>
                </a:solidFill>
              </a:rPr>
              <a:t>Burgemeester is (eind)verantwoordelijk voor openbare orde en veiligheid. </a:t>
            </a:r>
          </a:p>
          <a:p>
            <a:r>
              <a:rPr lang="nl-NL" dirty="0">
                <a:solidFill>
                  <a:schemeClr val="tx2"/>
                </a:solidFill>
              </a:rPr>
              <a:t>Politie: </a:t>
            </a:r>
          </a:p>
          <a:p>
            <a:pPr marL="742950" lvl="1" indent="-285750">
              <a:buFont typeface="Courier New" panose="02070309020205020404" pitchFamily="49" charset="0"/>
              <a:buChar char="o"/>
            </a:pPr>
            <a:r>
              <a:rPr lang="nl-NL" sz="1800" dirty="0">
                <a:solidFill>
                  <a:schemeClr val="tx2"/>
                </a:solidFill>
                <a:ea typeface="Times New Roman" panose="02020603050405020304" pitchFamily="18" charset="0"/>
              </a:rPr>
              <a:t>Z</a:t>
            </a:r>
            <a:r>
              <a:rPr lang="nl-NL" sz="1800" dirty="0">
                <a:solidFill>
                  <a:schemeClr val="tx2"/>
                </a:solidFill>
                <a:effectLst/>
                <a:ea typeface="Times New Roman" panose="02020603050405020304" pitchFamily="18" charset="0"/>
              </a:rPr>
              <a:t>orgt voor handhaving van de openbare orde en veiligheid. </a:t>
            </a:r>
          </a:p>
          <a:p>
            <a:pPr marL="742950" lvl="1" indent="-285750">
              <a:buFont typeface="Courier New" panose="02070309020205020404" pitchFamily="49" charset="0"/>
              <a:buChar char="o"/>
            </a:pPr>
            <a:r>
              <a:rPr lang="nl-NL" sz="1800" dirty="0">
                <a:solidFill>
                  <a:schemeClr val="tx2"/>
                </a:solidFill>
                <a:ea typeface="Times New Roman" panose="02020603050405020304" pitchFamily="18" charset="0"/>
              </a:rPr>
              <a:t>R</a:t>
            </a:r>
            <a:r>
              <a:rPr lang="nl-NL" sz="1800" dirty="0">
                <a:solidFill>
                  <a:schemeClr val="tx2"/>
                </a:solidFill>
                <a:effectLst/>
                <a:ea typeface="Times New Roman" panose="02020603050405020304" pitchFamily="18" charset="0"/>
              </a:rPr>
              <a:t>eageert zo snel mogelijk op meldingen vanuit het Leger des Heils of de omgeving wanneer er sprake is van onregelmatigheden die de openbare orde verstoren of de veiligheid in het geding raakt</a:t>
            </a:r>
            <a:r>
              <a:rPr lang="nl-NL" dirty="0">
                <a:solidFill>
                  <a:schemeClr val="tx2"/>
                </a:solidFill>
                <a:effectLst/>
                <a:ea typeface="Times New Roman" panose="02020603050405020304" pitchFamily="18" charset="0"/>
              </a:rPr>
              <a:t>.</a:t>
            </a:r>
          </a:p>
          <a:p>
            <a:pPr marL="342900" marR="0" lvl="0" indent="-3429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nl-NL" dirty="0" err="1">
                <a:solidFill>
                  <a:srgbClr val="072328"/>
                </a:solidFill>
              </a:rPr>
              <a:t>BOA’s</a:t>
            </a:r>
            <a:r>
              <a:rPr lang="nl-NL" dirty="0">
                <a:solidFill>
                  <a:srgbClr val="072328"/>
                </a:solidFill>
              </a:rPr>
              <a:t> gemeente</a:t>
            </a:r>
            <a:r>
              <a:rPr kumimoji="0" lang="nl-NL" sz="2400" b="0" i="0" u="none" strike="noStrike" kern="1200" cap="none" spc="0" normalizeH="0" baseline="0" noProof="0" dirty="0">
                <a:ln>
                  <a:noFill/>
                </a:ln>
                <a:solidFill>
                  <a:srgbClr val="072328"/>
                </a:solidFill>
                <a:effectLst/>
                <a:uLnTx/>
                <a:uFillTx/>
                <a:latin typeface="Corbel" panose="020B0503020204020204" pitchFamily="34" charset="0"/>
                <a:ea typeface="+mn-ea"/>
                <a:cs typeface="+mn-cs"/>
              </a:rPr>
              <a:t>: </a:t>
            </a:r>
          </a:p>
          <a:p>
            <a:pPr marL="742950" marR="0" lvl="1" indent="-285750" algn="l" defTabSz="914400" rtl="0" eaLnBrk="1" fontAlgn="auto" latinLnBrk="0" hangingPunct="1">
              <a:lnSpc>
                <a:spcPct val="90000"/>
              </a:lnSpc>
              <a:spcBef>
                <a:spcPts val="500"/>
              </a:spcBef>
              <a:spcAft>
                <a:spcPts val="0"/>
              </a:spcAft>
              <a:buClrTx/>
              <a:buSzTx/>
              <a:buFont typeface="Courier New" panose="02070309020205020404" pitchFamily="49" charset="0"/>
              <a:buChar char="o"/>
              <a:tabLst/>
              <a:defRPr/>
            </a:pPr>
            <a:r>
              <a:rPr kumimoji="0" lang="nl-NL" sz="1800" b="0" i="0" u="none" strike="noStrike" kern="1200" cap="none" spc="0" normalizeH="0" baseline="0" noProof="0" dirty="0">
                <a:ln>
                  <a:noFill/>
                </a:ln>
                <a:solidFill>
                  <a:srgbClr val="072328"/>
                </a:solidFill>
                <a:effectLst/>
                <a:uLnTx/>
                <a:uFillTx/>
                <a:latin typeface="Corbel" panose="020B0503020204020204" pitchFamily="34" charset="0"/>
                <a:ea typeface="Times New Roman" panose="02020603050405020304" pitchFamily="18" charset="0"/>
                <a:cs typeface="+mn-cs"/>
              </a:rPr>
              <a:t>Toezicht op de leefbaarheid in de openbare ruimte (Algemene Plaatselijke Verordening). In afstemming met de politie.</a:t>
            </a:r>
            <a:endParaRPr lang="nl-NL" dirty="0">
              <a:solidFill>
                <a:schemeClr val="tx2"/>
              </a:solidFill>
              <a:effectLst/>
              <a:ea typeface="Times New Roman" panose="02020603050405020304" pitchFamily="18" charset="0"/>
            </a:endParaRPr>
          </a:p>
          <a:p>
            <a:r>
              <a:rPr lang="nl-NL" dirty="0">
                <a:solidFill>
                  <a:schemeClr val="tx2"/>
                </a:solidFill>
              </a:rPr>
              <a:t>Leger des Heils:</a:t>
            </a:r>
          </a:p>
          <a:p>
            <a:pPr marL="742950" lvl="1" indent="-285750">
              <a:buFont typeface="Courier New" panose="02070309020205020404" pitchFamily="49" charset="0"/>
              <a:buChar char="o"/>
            </a:pPr>
            <a:r>
              <a:rPr lang="nl-NL" sz="1800" dirty="0">
                <a:solidFill>
                  <a:schemeClr val="tx2"/>
                </a:solidFill>
                <a:ea typeface="Arial" panose="020B0604020202020204" pitchFamily="34" charset="0"/>
              </a:rPr>
              <a:t>E</a:t>
            </a:r>
            <a:r>
              <a:rPr lang="nl-NL" sz="1800" dirty="0">
                <a:solidFill>
                  <a:schemeClr val="tx2"/>
                </a:solidFill>
                <a:effectLst/>
                <a:ea typeface="Arial" panose="020B0604020202020204" pitchFamily="34" charset="0"/>
              </a:rPr>
              <a:t>indverantwoordelijk rondom beheersbaarheid, bereikbaarheid en handhavingsbeleid op het terrein van Hoeve La Salette. </a:t>
            </a:r>
          </a:p>
          <a:p>
            <a:pPr marL="742950" lvl="1" indent="-285750">
              <a:buFont typeface="Courier New" panose="02070309020205020404" pitchFamily="49" charset="0"/>
              <a:buChar char="o"/>
            </a:pPr>
            <a:r>
              <a:rPr lang="nl-NL" sz="1800" dirty="0">
                <a:solidFill>
                  <a:schemeClr val="tx2"/>
                </a:solidFill>
                <a:ea typeface="Arial" panose="020B0604020202020204" pitchFamily="34" charset="0"/>
              </a:rPr>
              <a:t>V</a:t>
            </a:r>
            <a:r>
              <a:rPr lang="nl-NL" sz="1800" dirty="0">
                <a:solidFill>
                  <a:schemeClr val="tx2"/>
                </a:solidFill>
                <a:effectLst/>
                <a:ea typeface="Arial" panose="020B0604020202020204" pitchFamily="34" charset="0"/>
              </a:rPr>
              <a:t>erantwoordelijk voor het monitoren van het gedrag van de deelnemer buiten het terrein en om hier waar nodig passende maatregelen op te nemen</a:t>
            </a:r>
            <a:r>
              <a:rPr lang="nl-NL" sz="1800" dirty="0">
                <a:solidFill>
                  <a:schemeClr val="tx2"/>
                </a:solidFill>
                <a:ea typeface="Arial" panose="020B0604020202020204" pitchFamily="34" charset="0"/>
              </a:rPr>
              <a:t>.</a:t>
            </a:r>
            <a:r>
              <a:rPr lang="nl-NL" sz="1800" dirty="0">
                <a:solidFill>
                  <a:schemeClr val="tx2"/>
                </a:solidFill>
                <a:effectLst/>
                <a:ea typeface="Arial" panose="020B0604020202020204" pitchFamily="34" charset="0"/>
              </a:rPr>
              <a:t> </a:t>
            </a:r>
            <a:r>
              <a:rPr lang="nl-NL" sz="1800" dirty="0">
                <a:solidFill>
                  <a:schemeClr val="tx2"/>
                </a:solidFill>
                <a:effectLst/>
                <a:ea typeface="Times New Roman" panose="02020603050405020304" pitchFamily="18" charset="0"/>
              </a:rPr>
              <a:t> </a:t>
            </a:r>
            <a:endParaRPr lang="nl-NL" sz="1800" dirty="0">
              <a:solidFill>
                <a:schemeClr val="tx2"/>
              </a:solidFill>
            </a:endParaRPr>
          </a:p>
        </p:txBody>
      </p:sp>
      <p:sp>
        <p:nvSpPr>
          <p:cNvPr id="3" name="Titel 2">
            <a:extLst>
              <a:ext uri="{FF2B5EF4-FFF2-40B4-BE49-F238E27FC236}">
                <a16:creationId xmlns:a16="http://schemas.microsoft.com/office/drawing/2014/main" id="{5B5CEF60-7723-9AE3-BF26-DB0C7E418C29}"/>
              </a:ext>
            </a:extLst>
          </p:cNvPr>
          <p:cNvSpPr>
            <a:spLocks noGrp="1"/>
          </p:cNvSpPr>
          <p:nvPr>
            <p:ph type="title"/>
          </p:nvPr>
        </p:nvSpPr>
        <p:spPr>
          <a:xfrm>
            <a:off x="2182730" y="1299737"/>
            <a:ext cx="9215438" cy="905127"/>
          </a:xfrm>
        </p:spPr>
        <p:txBody>
          <a:bodyPr/>
          <a:lstStyle/>
          <a:p>
            <a:r>
              <a:rPr lang="nl-NL" dirty="0"/>
              <a:t>Samenwerking leefbaarheidsplan</a:t>
            </a:r>
          </a:p>
        </p:txBody>
      </p:sp>
      <p:sp>
        <p:nvSpPr>
          <p:cNvPr id="4" name="Tijdelijke aanduiding voor voettekst 3">
            <a:extLst>
              <a:ext uri="{FF2B5EF4-FFF2-40B4-BE49-F238E27FC236}">
                <a16:creationId xmlns:a16="http://schemas.microsoft.com/office/drawing/2014/main" id="{3A58B433-06D6-757B-0200-E77902A4C786}"/>
              </a:ext>
            </a:extLst>
          </p:cNvPr>
          <p:cNvSpPr>
            <a:spLocks noGrp="1"/>
          </p:cNvSpPr>
          <p:nvPr>
            <p:ph type="ftr" sz="quarter" idx="14"/>
          </p:nvPr>
        </p:nvSpPr>
        <p:spPr>
          <a:xfrm>
            <a:off x="406443" y="103794"/>
            <a:ext cx="4114800" cy="365125"/>
          </a:xfrm>
        </p:spPr>
        <p:txBody>
          <a:bodyPr/>
          <a:lstStyle/>
          <a:p>
            <a:r>
              <a:rPr lang="nl-NL" dirty="0"/>
              <a:t>SAMEN VOOR EEN PRETTIGE LEEFOMGEVING</a:t>
            </a:r>
          </a:p>
        </p:txBody>
      </p:sp>
    </p:spTree>
    <p:extLst>
      <p:ext uri="{BB962C8B-B14F-4D97-AF65-F5344CB8AC3E}">
        <p14:creationId xmlns:p14="http://schemas.microsoft.com/office/powerpoint/2010/main" val="382301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BBB56E-C946-EF31-454F-13E4F8D3AD37}"/>
            </a:ext>
          </a:extLst>
        </p:cNvPr>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96BB5C43-CBF4-E2BA-721D-51BE78567EC0}"/>
              </a:ext>
            </a:extLst>
          </p:cNvPr>
          <p:cNvSpPr>
            <a:spLocks noGrp="1"/>
          </p:cNvSpPr>
          <p:nvPr>
            <p:ph type="body" idx="1"/>
          </p:nvPr>
        </p:nvSpPr>
        <p:spPr>
          <a:xfrm>
            <a:off x="2209800" y="3429000"/>
            <a:ext cx="8370888" cy="3092450"/>
          </a:xfrm>
        </p:spPr>
        <p:txBody>
          <a:bodyPr>
            <a:normAutofit/>
          </a:bodyPr>
          <a:lstStyle/>
          <a:p>
            <a:r>
              <a:rPr lang="nl-NL" dirty="0">
                <a:solidFill>
                  <a:schemeClr val="tx2"/>
                </a:solidFill>
              </a:rPr>
              <a:t>Huisregels binnen de Hoeve zijn aangescherpt </a:t>
            </a:r>
          </a:p>
          <a:p>
            <a:r>
              <a:rPr lang="nl-NL" dirty="0">
                <a:solidFill>
                  <a:schemeClr val="tx2"/>
                </a:solidFill>
              </a:rPr>
              <a:t>Dagbesteding is verplicht voor alle deelnemers </a:t>
            </a:r>
          </a:p>
          <a:p>
            <a:r>
              <a:rPr lang="nl-NL" dirty="0">
                <a:solidFill>
                  <a:schemeClr val="tx2"/>
                </a:solidFill>
              </a:rPr>
              <a:t>Krachtgericht werken</a:t>
            </a:r>
          </a:p>
          <a:p>
            <a:pPr lvl="1"/>
            <a:r>
              <a:rPr lang="nl-NL" dirty="0">
                <a:solidFill>
                  <a:schemeClr val="tx2"/>
                </a:solidFill>
              </a:rPr>
              <a:t>Deelnemers gaan op een positieve manier met hun doelen aan de slag. </a:t>
            </a:r>
          </a:p>
          <a:p>
            <a:r>
              <a:rPr lang="nl-NL" dirty="0">
                <a:solidFill>
                  <a:schemeClr val="tx2"/>
                </a:solidFill>
              </a:rPr>
              <a:t>Er zijn maatregelen getroffen rondom het gebouw</a:t>
            </a:r>
          </a:p>
          <a:p>
            <a:pPr lvl="1"/>
            <a:r>
              <a:rPr lang="nl-NL" dirty="0">
                <a:solidFill>
                  <a:schemeClr val="tx2"/>
                </a:solidFill>
              </a:rPr>
              <a:t>Extra camera’s geplaatst, beter zicht op wie zich buiten het terrein begeeft. </a:t>
            </a:r>
          </a:p>
          <a:p>
            <a:pPr lvl="1"/>
            <a:endParaRPr lang="nl-NL" dirty="0">
              <a:solidFill>
                <a:schemeClr val="tx2"/>
              </a:solidFill>
            </a:endParaRPr>
          </a:p>
        </p:txBody>
      </p:sp>
      <p:sp>
        <p:nvSpPr>
          <p:cNvPr id="3" name="Titel 2">
            <a:extLst>
              <a:ext uri="{FF2B5EF4-FFF2-40B4-BE49-F238E27FC236}">
                <a16:creationId xmlns:a16="http://schemas.microsoft.com/office/drawing/2014/main" id="{1F097060-53BE-BEB4-9EA9-745C1D0E451D}"/>
              </a:ext>
            </a:extLst>
          </p:cNvPr>
          <p:cNvSpPr>
            <a:spLocks noGrp="1"/>
          </p:cNvSpPr>
          <p:nvPr>
            <p:ph type="title"/>
          </p:nvPr>
        </p:nvSpPr>
        <p:spPr>
          <a:xfrm>
            <a:off x="1365250" y="1754104"/>
            <a:ext cx="9215438" cy="1325563"/>
          </a:xfrm>
        </p:spPr>
        <p:txBody>
          <a:bodyPr/>
          <a:lstStyle/>
          <a:p>
            <a:r>
              <a:rPr lang="nl-NL" dirty="0"/>
              <a:t>Werkwijze, afspraken en maatregelen </a:t>
            </a:r>
          </a:p>
        </p:txBody>
      </p:sp>
      <p:sp>
        <p:nvSpPr>
          <p:cNvPr id="4" name="Tijdelijke aanduiding voor voettekst 3">
            <a:extLst>
              <a:ext uri="{FF2B5EF4-FFF2-40B4-BE49-F238E27FC236}">
                <a16:creationId xmlns:a16="http://schemas.microsoft.com/office/drawing/2014/main" id="{D4E13FB5-4694-D1F8-33BB-138E0FFF8326}"/>
              </a:ext>
            </a:extLst>
          </p:cNvPr>
          <p:cNvSpPr>
            <a:spLocks noGrp="1"/>
          </p:cNvSpPr>
          <p:nvPr>
            <p:ph type="ftr" sz="quarter" idx="14"/>
          </p:nvPr>
        </p:nvSpPr>
        <p:spPr>
          <a:xfrm>
            <a:off x="406443" y="103794"/>
            <a:ext cx="4114800" cy="365125"/>
          </a:xfrm>
        </p:spPr>
        <p:txBody>
          <a:bodyPr/>
          <a:lstStyle/>
          <a:p>
            <a:r>
              <a:rPr lang="nl-NL" dirty="0"/>
              <a:t>SAMEN VOOR EEN PRETTIGE LEEFOMGEVING</a:t>
            </a:r>
          </a:p>
        </p:txBody>
      </p:sp>
    </p:spTree>
    <p:extLst>
      <p:ext uri="{BB962C8B-B14F-4D97-AF65-F5344CB8AC3E}">
        <p14:creationId xmlns:p14="http://schemas.microsoft.com/office/powerpoint/2010/main" val="6667649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037902-6DAA-0486-26D1-9760B9C2A8AF}"/>
            </a:ext>
          </a:extLst>
        </p:cNvPr>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F969649D-55D2-A6E8-BD88-CB16388EF8B4}"/>
              </a:ext>
            </a:extLst>
          </p:cNvPr>
          <p:cNvSpPr>
            <a:spLocks noGrp="1"/>
          </p:cNvSpPr>
          <p:nvPr>
            <p:ph type="body" idx="1"/>
          </p:nvPr>
        </p:nvSpPr>
        <p:spPr>
          <a:xfrm>
            <a:off x="2209800" y="3429000"/>
            <a:ext cx="8370888" cy="3092450"/>
          </a:xfrm>
        </p:spPr>
        <p:txBody>
          <a:bodyPr/>
          <a:lstStyle/>
          <a:p>
            <a:r>
              <a:rPr lang="nl-NL" dirty="0">
                <a:solidFill>
                  <a:schemeClr val="tx2"/>
                </a:solidFill>
              </a:rPr>
              <a:t>Adempauze:</a:t>
            </a:r>
          </a:p>
          <a:p>
            <a:pPr lvl="1"/>
            <a:r>
              <a:rPr lang="nl-NL" dirty="0">
                <a:solidFill>
                  <a:schemeClr val="tx2"/>
                </a:solidFill>
              </a:rPr>
              <a:t>Kortdurende interventie waarbij de deelnemer tot rust kan komen. </a:t>
            </a:r>
            <a:br>
              <a:rPr lang="nl-NL" dirty="0">
                <a:solidFill>
                  <a:schemeClr val="tx2"/>
                </a:solidFill>
              </a:rPr>
            </a:br>
            <a:r>
              <a:rPr lang="nl-NL" dirty="0">
                <a:solidFill>
                  <a:schemeClr val="tx2"/>
                </a:solidFill>
              </a:rPr>
              <a:t>TIME IN; Op de eigen kamer of op het terrein. Een adempauze duurt niet langer dan een dagdeel.</a:t>
            </a:r>
            <a:r>
              <a:rPr lang="nl-NL" dirty="0">
                <a:solidFill>
                  <a:srgbClr val="FF0000"/>
                </a:solidFill>
              </a:rPr>
              <a:t> </a:t>
            </a:r>
          </a:p>
          <a:p>
            <a:r>
              <a:rPr lang="nl-NL" dirty="0">
                <a:solidFill>
                  <a:schemeClr val="tx2"/>
                </a:solidFill>
              </a:rPr>
              <a:t>Time out:</a:t>
            </a:r>
          </a:p>
          <a:p>
            <a:pPr lvl="1"/>
            <a:r>
              <a:rPr lang="nl-NL" dirty="0">
                <a:solidFill>
                  <a:schemeClr val="tx2"/>
                </a:solidFill>
              </a:rPr>
              <a:t>Een geplande maatregel waarbij de deelnemer niet meer op locatie of de afdeling verblijft. De zorg wordt gecontinueerd op een andere plaats of binnen een ander team. Denk bijvoorbeeld op andere locaties van het Leger des Heils.</a:t>
            </a:r>
          </a:p>
          <a:p>
            <a:endParaRPr lang="nl-NL" dirty="0">
              <a:solidFill>
                <a:schemeClr val="tx2"/>
              </a:solidFill>
            </a:endParaRPr>
          </a:p>
          <a:p>
            <a:pPr lvl="1"/>
            <a:endParaRPr lang="nl-NL" dirty="0">
              <a:solidFill>
                <a:schemeClr val="tx2"/>
              </a:solidFill>
            </a:endParaRPr>
          </a:p>
        </p:txBody>
      </p:sp>
      <p:sp>
        <p:nvSpPr>
          <p:cNvPr id="3" name="Titel 2">
            <a:extLst>
              <a:ext uri="{FF2B5EF4-FFF2-40B4-BE49-F238E27FC236}">
                <a16:creationId xmlns:a16="http://schemas.microsoft.com/office/drawing/2014/main" id="{F782FA0B-500F-46D2-0CB3-78D0EBCB7A7E}"/>
              </a:ext>
            </a:extLst>
          </p:cNvPr>
          <p:cNvSpPr>
            <a:spLocks noGrp="1"/>
          </p:cNvSpPr>
          <p:nvPr>
            <p:ph type="title"/>
          </p:nvPr>
        </p:nvSpPr>
        <p:spPr>
          <a:xfrm>
            <a:off x="1365250" y="1754104"/>
            <a:ext cx="9215438" cy="1325563"/>
          </a:xfrm>
        </p:spPr>
        <p:txBody>
          <a:bodyPr/>
          <a:lstStyle/>
          <a:p>
            <a:r>
              <a:rPr lang="nl-NL" dirty="0"/>
              <a:t>Adempauze vs. Time out </a:t>
            </a:r>
          </a:p>
        </p:txBody>
      </p:sp>
      <p:sp>
        <p:nvSpPr>
          <p:cNvPr id="4" name="Tijdelijke aanduiding voor voettekst 3">
            <a:extLst>
              <a:ext uri="{FF2B5EF4-FFF2-40B4-BE49-F238E27FC236}">
                <a16:creationId xmlns:a16="http://schemas.microsoft.com/office/drawing/2014/main" id="{7A1D909B-A884-593E-EFEA-EB2A6910E58C}"/>
              </a:ext>
            </a:extLst>
          </p:cNvPr>
          <p:cNvSpPr>
            <a:spLocks noGrp="1"/>
          </p:cNvSpPr>
          <p:nvPr>
            <p:ph type="ftr" sz="quarter" idx="14"/>
          </p:nvPr>
        </p:nvSpPr>
        <p:spPr>
          <a:xfrm>
            <a:off x="406443" y="103794"/>
            <a:ext cx="4114800" cy="365125"/>
          </a:xfrm>
        </p:spPr>
        <p:txBody>
          <a:bodyPr/>
          <a:lstStyle/>
          <a:p>
            <a:r>
              <a:rPr lang="nl-NL" dirty="0"/>
              <a:t>SAMEN VOOR EEN PRETTIGE LEEFOMGEVING</a:t>
            </a:r>
          </a:p>
        </p:txBody>
      </p:sp>
    </p:spTree>
    <p:extLst>
      <p:ext uri="{BB962C8B-B14F-4D97-AF65-F5344CB8AC3E}">
        <p14:creationId xmlns:p14="http://schemas.microsoft.com/office/powerpoint/2010/main" val="26621863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0BC1ED-BBCB-8424-E98E-E65FA8734277}"/>
            </a:ext>
          </a:extLst>
        </p:cNvPr>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A01BB1FB-D067-2EFB-D9EB-839BB91B8638}"/>
              </a:ext>
            </a:extLst>
          </p:cNvPr>
          <p:cNvSpPr>
            <a:spLocks noGrp="1"/>
          </p:cNvSpPr>
          <p:nvPr>
            <p:ph type="body" idx="1"/>
          </p:nvPr>
        </p:nvSpPr>
        <p:spPr>
          <a:xfrm>
            <a:off x="2209800" y="3429000"/>
            <a:ext cx="8370888" cy="3092450"/>
          </a:xfrm>
        </p:spPr>
        <p:txBody>
          <a:bodyPr/>
          <a:lstStyle/>
          <a:p>
            <a:r>
              <a:rPr lang="nl-NL" dirty="0">
                <a:solidFill>
                  <a:schemeClr val="tx2"/>
                </a:solidFill>
              </a:rPr>
              <a:t>De Hoeve is 24/7 bereikbaar voor meldingen van overlast</a:t>
            </a:r>
          </a:p>
          <a:p>
            <a:r>
              <a:rPr lang="nl-NL" dirty="0">
                <a:solidFill>
                  <a:schemeClr val="tx2"/>
                </a:solidFill>
              </a:rPr>
              <a:t>Telefoonnummer De Hoeve is bekend in de omgeving (‘meterkastkaart)</a:t>
            </a:r>
          </a:p>
          <a:p>
            <a:r>
              <a:rPr lang="nl-NL" dirty="0">
                <a:solidFill>
                  <a:schemeClr val="tx2"/>
                </a:solidFill>
              </a:rPr>
              <a:t>Meldingen worden bijgehouden</a:t>
            </a:r>
          </a:p>
          <a:p>
            <a:r>
              <a:rPr lang="nl-NL" dirty="0">
                <a:solidFill>
                  <a:schemeClr val="tx2"/>
                </a:solidFill>
              </a:rPr>
              <a:t>Melder krijgt terugkoppeling wat er wordt gedaan met de melding (</a:t>
            </a:r>
            <a:r>
              <a:rPr lang="nl-NL" i="1" dirty="0">
                <a:solidFill>
                  <a:schemeClr val="tx2"/>
                </a:solidFill>
              </a:rPr>
              <a:t>indien gewenst/mogelijk</a:t>
            </a:r>
            <a:r>
              <a:rPr lang="nl-NL" dirty="0">
                <a:solidFill>
                  <a:schemeClr val="tx2"/>
                </a:solidFill>
              </a:rPr>
              <a:t>)</a:t>
            </a:r>
          </a:p>
        </p:txBody>
      </p:sp>
      <p:sp>
        <p:nvSpPr>
          <p:cNvPr id="3" name="Titel 2">
            <a:extLst>
              <a:ext uri="{FF2B5EF4-FFF2-40B4-BE49-F238E27FC236}">
                <a16:creationId xmlns:a16="http://schemas.microsoft.com/office/drawing/2014/main" id="{515E5FA7-A77D-5897-FC22-AD556A17A580}"/>
              </a:ext>
            </a:extLst>
          </p:cNvPr>
          <p:cNvSpPr>
            <a:spLocks noGrp="1"/>
          </p:cNvSpPr>
          <p:nvPr>
            <p:ph type="title"/>
          </p:nvPr>
        </p:nvSpPr>
        <p:spPr>
          <a:xfrm>
            <a:off x="1365250" y="1754104"/>
            <a:ext cx="9215438" cy="1325563"/>
          </a:xfrm>
        </p:spPr>
        <p:txBody>
          <a:bodyPr/>
          <a:lstStyle/>
          <a:p>
            <a:r>
              <a:rPr lang="nl-NL" dirty="0"/>
              <a:t>Meldingen van overlast (1)</a:t>
            </a:r>
          </a:p>
        </p:txBody>
      </p:sp>
      <p:sp>
        <p:nvSpPr>
          <p:cNvPr id="4" name="Tijdelijke aanduiding voor voettekst 3">
            <a:extLst>
              <a:ext uri="{FF2B5EF4-FFF2-40B4-BE49-F238E27FC236}">
                <a16:creationId xmlns:a16="http://schemas.microsoft.com/office/drawing/2014/main" id="{54A13694-DCD2-07BE-16D0-4F1AC67C851E}"/>
              </a:ext>
            </a:extLst>
          </p:cNvPr>
          <p:cNvSpPr>
            <a:spLocks noGrp="1"/>
          </p:cNvSpPr>
          <p:nvPr>
            <p:ph type="ftr" sz="quarter" idx="14"/>
          </p:nvPr>
        </p:nvSpPr>
        <p:spPr>
          <a:xfrm>
            <a:off x="406443" y="103794"/>
            <a:ext cx="4114800" cy="365125"/>
          </a:xfrm>
        </p:spPr>
        <p:txBody>
          <a:bodyPr/>
          <a:lstStyle/>
          <a:p>
            <a:r>
              <a:rPr lang="nl-NL" dirty="0"/>
              <a:t>SAMEN VOOR EEN PRETTIGE LEEFOMGEVING</a:t>
            </a:r>
          </a:p>
        </p:txBody>
      </p:sp>
    </p:spTree>
    <p:extLst>
      <p:ext uri="{BB962C8B-B14F-4D97-AF65-F5344CB8AC3E}">
        <p14:creationId xmlns:p14="http://schemas.microsoft.com/office/powerpoint/2010/main" val="32808080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5A9D13-6541-A00C-435F-56CE20FB516E}"/>
            </a:ext>
          </a:extLst>
        </p:cNvPr>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EB4A7A78-45A2-4D75-4B28-71E9665340C4}"/>
              </a:ext>
            </a:extLst>
          </p:cNvPr>
          <p:cNvSpPr>
            <a:spLocks noGrp="1"/>
          </p:cNvSpPr>
          <p:nvPr>
            <p:ph type="body" idx="1"/>
          </p:nvPr>
        </p:nvSpPr>
        <p:spPr>
          <a:xfrm>
            <a:off x="2209800" y="3429000"/>
            <a:ext cx="8370888" cy="3092450"/>
          </a:xfrm>
        </p:spPr>
        <p:txBody>
          <a:bodyPr/>
          <a:lstStyle/>
          <a:p>
            <a:r>
              <a:rPr lang="nl-NL" dirty="0">
                <a:solidFill>
                  <a:schemeClr val="tx2"/>
                </a:solidFill>
              </a:rPr>
              <a:t>Bij overlast en samenscholing: passende interventie door medewerkers van Hoeve La </a:t>
            </a:r>
            <a:r>
              <a:rPr lang="nl-NL" dirty="0" err="1">
                <a:solidFill>
                  <a:schemeClr val="tx2"/>
                </a:solidFill>
              </a:rPr>
              <a:t>Salette</a:t>
            </a:r>
            <a:endParaRPr lang="nl-NL" dirty="0">
              <a:solidFill>
                <a:schemeClr val="tx2"/>
              </a:solidFill>
            </a:endParaRPr>
          </a:p>
          <a:p>
            <a:r>
              <a:rPr lang="nl-NL" dirty="0">
                <a:solidFill>
                  <a:schemeClr val="tx2"/>
                </a:solidFill>
              </a:rPr>
              <a:t>Interventie in afstemming met </a:t>
            </a:r>
            <a:r>
              <a:rPr lang="nl-NL" dirty="0" err="1">
                <a:solidFill>
                  <a:schemeClr val="tx2"/>
                </a:solidFill>
              </a:rPr>
              <a:t>BOA’s</a:t>
            </a:r>
            <a:r>
              <a:rPr lang="nl-NL" dirty="0">
                <a:solidFill>
                  <a:schemeClr val="tx2"/>
                </a:solidFill>
              </a:rPr>
              <a:t> / politie</a:t>
            </a:r>
          </a:p>
        </p:txBody>
      </p:sp>
      <p:sp>
        <p:nvSpPr>
          <p:cNvPr id="3" name="Titel 2">
            <a:extLst>
              <a:ext uri="{FF2B5EF4-FFF2-40B4-BE49-F238E27FC236}">
                <a16:creationId xmlns:a16="http://schemas.microsoft.com/office/drawing/2014/main" id="{E29B6C44-578D-5B2A-A819-390367EA9927}"/>
              </a:ext>
            </a:extLst>
          </p:cNvPr>
          <p:cNvSpPr>
            <a:spLocks noGrp="1"/>
          </p:cNvSpPr>
          <p:nvPr>
            <p:ph type="title"/>
          </p:nvPr>
        </p:nvSpPr>
        <p:spPr>
          <a:xfrm>
            <a:off x="1365250" y="1754104"/>
            <a:ext cx="9215438" cy="1325563"/>
          </a:xfrm>
        </p:spPr>
        <p:txBody>
          <a:bodyPr/>
          <a:lstStyle/>
          <a:p>
            <a:r>
              <a:rPr lang="nl-NL" dirty="0"/>
              <a:t>Meldingen van overlast (2)</a:t>
            </a:r>
          </a:p>
        </p:txBody>
      </p:sp>
      <p:sp>
        <p:nvSpPr>
          <p:cNvPr id="4" name="Tijdelijke aanduiding voor voettekst 3">
            <a:extLst>
              <a:ext uri="{FF2B5EF4-FFF2-40B4-BE49-F238E27FC236}">
                <a16:creationId xmlns:a16="http://schemas.microsoft.com/office/drawing/2014/main" id="{586D11C4-35CC-F009-87A7-ED8407B9CECC}"/>
              </a:ext>
            </a:extLst>
          </p:cNvPr>
          <p:cNvSpPr>
            <a:spLocks noGrp="1"/>
          </p:cNvSpPr>
          <p:nvPr>
            <p:ph type="ftr" sz="quarter" idx="14"/>
          </p:nvPr>
        </p:nvSpPr>
        <p:spPr>
          <a:xfrm>
            <a:off x="406443" y="103794"/>
            <a:ext cx="4114800" cy="365125"/>
          </a:xfrm>
        </p:spPr>
        <p:txBody>
          <a:bodyPr/>
          <a:lstStyle/>
          <a:p>
            <a:r>
              <a:rPr lang="nl-NL" dirty="0"/>
              <a:t>SAMEN VOOR EEN PRETTIGE LEEFOMGEVING</a:t>
            </a:r>
          </a:p>
        </p:txBody>
      </p:sp>
    </p:spTree>
    <p:extLst>
      <p:ext uri="{BB962C8B-B14F-4D97-AF65-F5344CB8AC3E}">
        <p14:creationId xmlns:p14="http://schemas.microsoft.com/office/powerpoint/2010/main" val="38712638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39B676-CF7E-D1FA-88D4-74B3C630F466}"/>
            </a:ext>
          </a:extLst>
        </p:cNvPr>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0948247A-15F4-F72F-9617-C3B5657FB96D}"/>
              </a:ext>
            </a:extLst>
          </p:cNvPr>
          <p:cNvSpPr>
            <a:spLocks noGrp="1"/>
          </p:cNvSpPr>
          <p:nvPr>
            <p:ph type="body" idx="1"/>
          </p:nvPr>
        </p:nvSpPr>
        <p:spPr>
          <a:xfrm>
            <a:off x="2209800" y="3429000"/>
            <a:ext cx="8370888" cy="3092450"/>
          </a:xfrm>
        </p:spPr>
        <p:txBody>
          <a:bodyPr/>
          <a:lstStyle/>
          <a:p>
            <a:r>
              <a:rPr lang="nl-NL" dirty="0">
                <a:solidFill>
                  <a:schemeClr val="tx2"/>
                </a:solidFill>
              </a:rPr>
              <a:t>Inzet van het Leger des Heils op straat (</a:t>
            </a:r>
            <a:r>
              <a:rPr lang="nl-NL" b="1" dirty="0">
                <a:solidFill>
                  <a:schemeClr val="tx2"/>
                </a:solidFill>
              </a:rPr>
              <a:t>buurtwerker/ buurtondersteuner</a:t>
            </a:r>
            <a:r>
              <a:rPr lang="nl-NL" dirty="0">
                <a:solidFill>
                  <a:schemeClr val="tx2"/>
                </a:solidFill>
              </a:rPr>
              <a:t>)</a:t>
            </a:r>
          </a:p>
          <a:p>
            <a:r>
              <a:rPr lang="nl-NL" dirty="0">
                <a:solidFill>
                  <a:schemeClr val="tx2"/>
                </a:solidFill>
              </a:rPr>
              <a:t>Voorstel om het Leger des Heils extra in te zetten op straat. Met name in de uren tussen 16:00 en 23:00 en in de weekenden. </a:t>
            </a:r>
          </a:p>
          <a:p>
            <a:r>
              <a:rPr lang="nl-NL" dirty="0">
                <a:solidFill>
                  <a:schemeClr val="tx2"/>
                </a:solidFill>
              </a:rPr>
              <a:t>Wanneer er overlast wordt veroorzaakt, kan deze persoon snel ingezet worden. De persoon is actief in de buurt te zien. </a:t>
            </a:r>
          </a:p>
        </p:txBody>
      </p:sp>
      <p:sp>
        <p:nvSpPr>
          <p:cNvPr id="4" name="Tijdelijke aanduiding voor voettekst 3">
            <a:extLst>
              <a:ext uri="{FF2B5EF4-FFF2-40B4-BE49-F238E27FC236}">
                <a16:creationId xmlns:a16="http://schemas.microsoft.com/office/drawing/2014/main" id="{5D8B6941-4AA0-FB8F-23E2-EF67AC4B5D1E}"/>
              </a:ext>
            </a:extLst>
          </p:cNvPr>
          <p:cNvSpPr>
            <a:spLocks noGrp="1"/>
          </p:cNvSpPr>
          <p:nvPr>
            <p:ph type="ftr" sz="quarter" idx="14"/>
          </p:nvPr>
        </p:nvSpPr>
        <p:spPr>
          <a:xfrm>
            <a:off x="406443" y="103794"/>
            <a:ext cx="4114800" cy="365125"/>
          </a:xfrm>
        </p:spPr>
        <p:txBody>
          <a:bodyPr/>
          <a:lstStyle/>
          <a:p>
            <a:r>
              <a:rPr lang="nl-NL" dirty="0"/>
              <a:t>SAMEN VOOR EEN PRETTIGE LEEFOMGEVING</a:t>
            </a:r>
          </a:p>
        </p:txBody>
      </p:sp>
      <p:sp>
        <p:nvSpPr>
          <p:cNvPr id="6" name="Titel 5">
            <a:extLst>
              <a:ext uri="{FF2B5EF4-FFF2-40B4-BE49-F238E27FC236}">
                <a16:creationId xmlns:a16="http://schemas.microsoft.com/office/drawing/2014/main" id="{404B37A4-2940-AE13-7B4A-66335C2FB11B}"/>
              </a:ext>
            </a:extLst>
          </p:cNvPr>
          <p:cNvSpPr>
            <a:spLocks noGrp="1"/>
          </p:cNvSpPr>
          <p:nvPr>
            <p:ph type="title"/>
          </p:nvPr>
        </p:nvSpPr>
        <p:spPr>
          <a:xfrm>
            <a:off x="1365948" y="1671389"/>
            <a:ext cx="9214009" cy="1325563"/>
          </a:xfrm>
        </p:spPr>
        <p:txBody>
          <a:bodyPr>
            <a:normAutofit/>
          </a:bodyPr>
          <a:lstStyle/>
          <a:p>
            <a:r>
              <a:rPr lang="nl-NL" dirty="0"/>
              <a:t>Extra beheersmaatregel: 	</a:t>
            </a:r>
          </a:p>
        </p:txBody>
      </p:sp>
    </p:spTree>
    <p:extLst>
      <p:ext uri="{BB962C8B-B14F-4D97-AF65-F5344CB8AC3E}">
        <p14:creationId xmlns:p14="http://schemas.microsoft.com/office/powerpoint/2010/main" val="1461792650"/>
      </p:ext>
    </p:extLst>
  </p:cSld>
  <p:clrMapOvr>
    <a:masterClrMapping/>
  </p:clrMapOvr>
</p:sld>
</file>

<file path=ppt/theme/theme1.xml><?xml version="1.0" encoding="utf-8"?>
<a:theme xmlns:a="http://schemas.openxmlformats.org/drawingml/2006/main" name="Kantoorthema">
  <a:themeElements>
    <a:clrScheme name="Leger des Heils">
      <a:dk1>
        <a:srgbClr val="E8231A"/>
      </a:dk1>
      <a:lt1>
        <a:srgbClr val="FFFFFF"/>
      </a:lt1>
      <a:dk2>
        <a:srgbClr val="072328"/>
      </a:dk2>
      <a:lt2>
        <a:srgbClr val="E7E6E6"/>
      </a:lt2>
      <a:accent1>
        <a:srgbClr val="E8231A"/>
      </a:accent1>
      <a:accent2>
        <a:srgbClr val="E8231A"/>
      </a:accent2>
      <a:accent3>
        <a:srgbClr val="E8231A"/>
      </a:accent3>
      <a:accent4>
        <a:srgbClr val="E8231A"/>
      </a:accent4>
      <a:accent5>
        <a:srgbClr val="E8231A"/>
      </a:accent5>
      <a:accent6>
        <a:srgbClr val="E8231A"/>
      </a:accent6>
      <a:hlink>
        <a:srgbClr val="E8231A"/>
      </a:hlink>
      <a:folHlink>
        <a:srgbClr val="E8231A"/>
      </a:folHlink>
    </a:clrScheme>
    <a:fontScheme name="TW Cen MT">
      <a:majorFont>
        <a:latin typeface="Tw Cen MT" panose="020B0602020104020603"/>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e6" id="{B4081B3E-86D2-204E-8575-7130A5CAB2FD}" vid="{DD5AEA68-0CDF-A244-AF7F-F23CC70089B5}"/>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SjabloonPowerpoint_LDH</Template>
  <TotalTime>256</TotalTime>
  <Words>691</Words>
  <Application>Microsoft Office PowerPoint</Application>
  <PresentationFormat>Breedbeeld</PresentationFormat>
  <Paragraphs>92</Paragraphs>
  <Slides>13</Slides>
  <Notes>0</Notes>
  <HiddenSlides>0</HiddenSlides>
  <MMClips>0</MMClips>
  <ScaleCrop>false</ScaleCrop>
  <HeadingPairs>
    <vt:vector size="6" baseType="variant">
      <vt:variant>
        <vt:lpstr>Gebruikte lettertypen</vt:lpstr>
      </vt:variant>
      <vt:variant>
        <vt:i4>6</vt:i4>
      </vt:variant>
      <vt:variant>
        <vt:lpstr>Thema</vt:lpstr>
      </vt:variant>
      <vt:variant>
        <vt:i4>1</vt:i4>
      </vt:variant>
      <vt:variant>
        <vt:lpstr>Diatitels</vt:lpstr>
      </vt:variant>
      <vt:variant>
        <vt:i4>13</vt:i4>
      </vt:variant>
    </vt:vector>
  </HeadingPairs>
  <TitlesOfParts>
    <vt:vector size="20" baseType="lpstr">
      <vt:lpstr>Arial</vt:lpstr>
      <vt:lpstr>Calibri</vt:lpstr>
      <vt:lpstr>Corbel</vt:lpstr>
      <vt:lpstr>Courier New</vt:lpstr>
      <vt:lpstr>Times New Roman</vt:lpstr>
      <vt:lpstr>Tw Cen MT</vt:lpstr>
      <vt:lpstr>Kantoorthema</vt:lpstr>
      <vt:lpstr>Welkom</vt:lpstr>
      <vt:lpstr>Samen voor een prettige leefomgeving</vt:lpstr>
      <vt:lpstr>Aanleiding leefbaarheidsplan</vt:lpstr>
      <vt:lpstr>Samenwerking leefbaarheidsplan</vt:lpstr>
      <vt:lpstr>Werkwijze, afspraken en maatregelen </vt:lpstr>
      <vt:lpstr>Adempauze vs. Time out </vt:lpstr>
      <vt:lpstr>Meldingen van overlast (1)</vt:lpstr>
      <vt:lpstr>Meldingen van overlast (2)</vt:lpstr>
      <vt:lpstr>Extra beheersmaatregel:  </vt:lpstr>
      <vt:lpstr>Communicatie met de buurt</vt:lpstr>
      <vt:lpstr>Communicatie met de buurt</vt:lpstr>
      <vt:lpstr>Overzicht overlegmomenten</vt:lpstr>
      <vt:lpstr>Bedankt  voor je  aandacht</vt:lpstr>
    </vt:vector>
  </TitlesOfParts>
  <Company>Leger des Heils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Elsa Jovanov</dc:creator>
  <cp:lastModifiedBy>Enia Blommaart</cp:lastModifiedBy>
  <cp:revision>12</cp:revision>
  <cp:lastPrinted>2024-12-18T12:35:15Z</cp:lastPrinted>
  <dcterms:created xsi:type="dcterms:W3CDTF">2024-12-16T07:35:35Z</dcterms:created>
  <dcterms:modified xsi:type="dcterms:W3CDTF">2024-12-18T16:04:06Z</dcterms:modified>
</cp:coreProperties>
</file>