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7" r:id="rId2"/>
    <p:sldId id="256" r:id="rId3"/>
    <p:sldId id="287" r:id="rId4"/>
    <p:sldId id="265" r:id="rId5"/>
    <p:sldId id="273" r:id="rId6"/>
    <p:sldId id="283" r:id="rId7"/>
    <p:sldId id="284" r:id="rId8"/>
    <p:sldId id="288" r:id="rId9"/>
    <p:sldId id="276" r:id="rId10"/>
    <p:sldId id="282" r:id="rId11"/>
    <p:sldId id="275" r:id="rId12"/>
    <p:sldId id="277" r:id="rId13"/>
    <p:sldId id="279" r:id="rId14"/>
    <p:sldId id="280" r:id="rId15"/>
    <p:sldId id="285" r:id="rId16"/>
    <p:sldId id="286" r:id="rId17"/>
    <p:sldId id="270" r:id="rId18"/>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68D1D3-5E74-1A45-D23C-CECBB458272B}" name="Maaike Geene | gemeente Hulst" initials="MG" userId="S::M.Geene@gemeentehulst.nl::4057bdc2-b2bb-40c3-8b09-fdd358aea50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2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4FF858-FC85-4744-9670-914E12C06676}" v="1" dt="2025-04-07T15:34:02.06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Stijl, licht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405"/>
  </p:normalViewPr>
  <p:slideViewPr>
    <p:cSldViewPr snapToObjects="1">
      <p:cViewPr varScale="1">
        <p:scale>
          <a:sx n="108" d="100"/>
          <a:sy n="108" d="100"/>
        </p:scale>
        <p:origin x="134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ia Blommaart" userId="912369b5-74dc-4b90-9429-8fa7626e92f8" providerId="ADAL" clId="{6A4FF858-FC85-4744-9670-914E12C06676}"/>
    <pc:docChg chg="custSel modSld modNotesMaster">
      <pc:chgData name="Enia Blommaart" userId="912369b5-74dc-4b90-9429-8fa7626e92f8" providerId="ADAL" clId="{6A4FF858-FC85-4744-9670-914E12C06676}" dt="2025-04-07T15:36:41.800" v="17" actId="20577"/>
      <pc:docMkLst>
        <pc:docMk/>
      </pc:docMkLst>
      <pc:sldChg chg="modSp mod">
        <pc:chgData name="Enia Blommaart" userId="912369b5-74dc-4b90-9429-8fa7626e92f8" providerId="ADAL" clId="{6A4FF858-FC85-4744-9670-914E12C06676}" dt="2025-04-07T15:36:26.198" v="16" actId="20577"/>
        <pc:sldMkLst>
          <pc:docMk/>
          <pc:sldMk cId="1461792650" sldId="277"/>
        </pc:sldMkLst>
        <pc:spChg chg="mod">
          <ac:chgData name="Enia Blommaart" userId="912369b5-74dc-4b90-9429-8fa7626e92f8" providerId="ADAL" clId="{6A4FF858-FC85-4744-9670-914E12C06676}" dt="2025-04-07T15:36:26.198" v="16" actId="20577"/>
          <ac:spMkLst>
            <pc:docMk/>
            <pc:sldMk cId="1461792650" sldId="277"/>
            <ac:spMk id="2" creationId="{0948247A-15F4-F72F-9617-C3B5657FB96D}"/>
          </ac:spMkLst>
        </pc:spChg>
      </pc:sldChg>
      <pc:sldChg chg="modSp mod">
        <pc:chgData name="Enia Blommaart" userId="912369b5-74dc-4b90-9429-8fa7626e92f8" providerId="ADAL" clId="{6A4FF858-FC85-4744-9670-914E12C06676}" dt="2025-04-07T15:36:41.800" v="17" actId="20577"/>
        <pc:sldMkLst>
          <pc:docMk/>
          <pc:sldMk cId="1174327065" sldId="279"/>
        </pc:sldMkLst>
        <pc:spChg chg="mod">
          <ac:chgData name="Enia Blommaart" userId="912369b5-74dc-4b90-9429-8fa7626e92f8" providerId="ADAL" clId="{6A4FF858-FC85-4744-9670-914E12C06676}" dt="2025-04-07T15:36:41.800" v="17" actId="20577"/>
          <ac:spMkLst>
            <pc:docMk/>
            <pc:sldMk cId="1174327065" sldId="279"/>
            <ac:spMk id="2" creationId="{09B5A47E-6A22-4AE7-7A71-A92CF55C1D24}"/>
          </ac:spMkLst>
        </pc:spChg>
      </pc:sldChg>
      <pc:sldChg chg="delSp modSp mod">
        <pc:chgData name="Enia Blommaart" userId="912369b5-74dc-4b90-9429-8fa7626e92f8" providerId="ADAL" clId="{6A4FF858-FC85-4744-9670-914E12C06676}" dt="2025-04-07T13:51:52.112" v="2" actId="27636"/>
        <pc:sldMkLst>
          <pc:docMk/>
          <pc:sldMk cId="1171170888" sldId="285"/>
        </pc:sldMkLst>
        <pc:spChg chg="del">
          <ac:chgData name="Enia Blommaart" userId="912369b5-74dc-4b90-9429-8fa7626e92f8" providerId="ADAL" clId="{6A4FF858-FC85-4744-9670-914E12C06676}" dt="2025-04-07T13:51:46.696" v="0" actId="478"/>
          <ac:spMkLst>
            <pc:docMk/>
            <pc:sldMk cId="1171170888" sldId="285"/>
            <ac:spMk id="2" creationId="{8374FB1C-1EF3-DFB4-2350-E822370D6943}"/>
          </ac:spMkLst>
        </pc:spChg>
        <pc:spChg chg="mod">
          <ac:chgData name="Enia Blommaart" userId="912369b5-74dc-4b90-9429-8fa7626e92f8" providerId="ADAL" clId="{6A4FF858-FC85-4744-9670-914E12C06676}" dt="2025-04-07T13:51:52.112" v="2" actId="27636"/>
          <ac:spMkLst>
            <pc:docMk/>
            <pc:sldMk cId="1171170888" sldId="285"/>
            <ac:spMk id="3" creationId="{E65F2744-359E-4762-B5D0-5C50DB81291E}"/>
          </ac:spMkLst>
        </pc:spChg>
      </pc:sldChg>
      <pc:sldChg chg="modSp mod">
        <pc:chgData name="Enia Blommaart" userId="912369b5-74dc-4b90-9429-8fa7626e92f8" providerId="ADAL" clId="{6A4FF858-FC85-4744-9670-914E12C06676}" dt="2025-04-07T13:52:02.231" v="5" actId="14100"/>
        <pc:sldMkLst>
          <pc:docMk/>
          <pc:sldMk cId="2558742094" sldId="286"/>
        </pc:sldMkLst>
        <pc:spChg chg="mod">
          <ac:chgData name="Enia Blommaart" userId="912369b5-74dc-4b90-9429-8fa7626e92f8" providerId="ADAL" clId="{6A4FF858-FC85-4744-9670-914E12C06676}" dt="2025-04-07T13:52:02.231" v="5" actId="14100"/>
          <ac:spMkLst>
            <pc:docMk/>
            <pc:sldMk cId="2558742094" sldId="286"/>
            <ac:spMk id="3" creationId="{5ADF3843-EA50-6A42-B079-93051286FAA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4B1DB6C-ABC7-B04B-99B0-0313CCD2030B}" type="datetimeFigureOut">
              <a:rPr lang="nl-NL" smtClean="0"/>
              <a:t>26-3-2025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F629B02-1A28-8D44-BD37-F860A0B81D7F}" type="slidenum">
              <a:rPr lang="nl-NL" smtClean="0"/>
              <a:t>‹nr.›</a:t>
            </a:fld>
            <a:endParaRPr lang="nl-NL"/>
          </a:p>
        </p:txBody>
      </p:sp>
    </p:spTree>
    <p:extLst>
      <p:ext uri="{BB962C8B-B14F-4D97-AF65-F5344CB8AC3E}">
        <p14:creationId xmlns:p14="http://schemas.microsoft.com/office/powerpoint/2010/main" val="100139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co begindia">
    <p:bg>
      <p:bgRef idx="1001">
        <a:schemeClr val="bg1"/>
      </p:bgRef>
    </p:bg>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949290" y="4242833"/>
            <a:ext cx="6904996" cy="1973615"/>
          </a:xfrm>
          <a:noFill/>
        </p:spPr>
        <p:txBody>
          <a:bodyPr anchor="b">
            <a:noAutofit/>
          </a:bodyPr>
          <a:lstStyle>
            <a:lvl1pPr algn="l">
              <a:defRPr sz="13800">
                <a:solidFill>
                  <a:schemeClr val="tx1"/>
                </a:solidFill>
              </a:defRPr>
            </a:lvl1pPr>
          </a:lstStyle>
          <a:p>
            <a:r>
              <a:rPr lang="nl-NL" dirty="0"/>
              <a:t>Welkom</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11" name="Graphic 8">
            <a:extLst>
              <a:ext uri="{FF2B5EF4-FFF2-40B4-BE49-F238E27FC236}">
                <a16:creationId xmlns:a16="http://schemas.microsoft.com/office/drawing/2014/main" id="{D6E158D8-33E8-7C46-B5F6-AF5173B49D10}"/>
              </a:ext>
            </a:extLst>
          </p:cNvPr>
          <p:cNvPicPr>
            <a:picLocks noChangeAspect="1"/>
          </p:cNvPicPr>
          <p:nvPr userDrawn="1"/>
        </p:nvPicPr>
        <p:blipFill>
          <a:blip r:embed="rId2"/>
          <a:srcRect/>
          <a:stretch/>
        </p:blipFill>
        <p:spPr>
          <a:xfrm>
            <a:off x="10919199" y="235410"/>
            <a:ext cx="869201" cy="899921"/>
          </a:xfrm>
          <a:prstGeom prst="rect">
            <a:avLst/>
          </a:prstGeom>
        </p:spPr>
      </p:pic>
      <p:sp>
        <p:nvSpPr>
          <p:cNvPr id="12" name="Tijdelijke aanduiding voor tekst 10">
            <a:extLst>
              <a:ext uri="{FF2B5EF4-FFF2-40B4-BE49-F238E27FC236}">
                <a16:creationId xmlns:a16="http://schemas.microsoft.com/office/drawing/2014/main" id="{609C0A04-7457-1D4C-A23D-8BCAC554DC5F}"/>
              </a:ext>
            </a:extLst>
          </p:cNvPr>
          <p:cNvSpPr txBox="1">
            <a:spLocks/>
          </p:cNvSpPr>
          <p:nvPr userDrawn="1"/>
        </p:nvSpPr>
        <p:spPr>
          <a:xfrm>
            <a:off x="-5370095" y="-1"/>
            <a:ext cx="4519863" cy="5486395"/>
          </a:xfrm>
          <a:prstGeom prst="rect">
            <a:avLst/>
          </a:prstGeom>
        </p:spPr>
        <p:txBody>
          <a:bodyPr vert="horz" lIns="91440" tIns="45720" rIns="91440" bIns="45720" rtlCol="0">
            <a:normAutofit lnSpcReduction="10000"/>
          </a:bodyPr>
          <a:lst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1"/>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1800"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400" b="1" dirty="0">
                <a:solidFill>
                  <a:schemeClr val="bg2"/>
                </a:solidFill>
              </a:rPr>
              <a:t>Tips voor het gebruik van het PowerPoint sjabloon</a:t>
            </a:r>
          </a:p>
          <a:p>
            <a:pPr marL="355600" indent="-342900">
              <a:buFont typeface="+mj-lt"/>
              <a:buAutoNum type="arabicPeriod"/>
            </a:pPr>
            <a:r>
              <a:rPr lang="nl-NL" sz="1400" dirty="0">
                <a:solidFill>
                  <a:schemeClr val="bg2"/>
                </a:solidFill>
              </a:rPr>
              <a:t>Je ziet hier een voorbeeldpresentatie. Je kan alle dia's verwijderen en zelf een presentatie maken, of deze dia's aanpassen.</a:t>
            </a:r>
          </a:p>
          <a:p>
            <a:pPr marL="355600" indent="-342900">
              <a:buFont typeface="+mj-lt"/>
              <a:buAutoNum type="arabicPeriod"/>
            </a:pPr>
            <a:r>
              <a:rPr lang="nl-NL" sz="1400" dirty="0">
                <a:solidFill>
                  <a:schemeClr val="bg2"/>
                </a:solidFill>
              </a:rPr>
              <a:t>Klik op het pijltje naast [nieuwe dia] om een nieuwe dia te kiezen.</a:t>
            </a:r>
          </a:p>
          <a:p>
            <a:pPr marL="355600" indent="-342900">
              <a:buFont typeface="+mj-lt"/>
              <a:buAutoNum type="arabicPeriod"/>
            </a:pPr>
            <a:r>
              <a:rPr lang="nl-NL" sz="1400" dirty="0">
                <a:solidFill>
                  <a:schemeClr val="bg2"/>
                </a:solidFill>
              </a:rPr>
              <a:t>De [blanco begin dia] is bedoeld voor als je je presentatie aan zet maar nog niet de inhoud van je presentatie wil laten zien. Hetzelfde geldt voor de [blanco eind dia]. Door deze toe te voegen voorkom je dat je aan het einde van je presentatie in je PowerPoint-scherm belandt.</a:t>
            </a:r>
          </a:p>
          <a:p>
            <a:pPr marL="355600" indent="-342900">
              <a:buFont typeface="+mj-lt"/>
              <a:buAutoNum type="arabicPeriod"/>
            </a:pPr>
            <a:r>
              <a:rPr lang="nl-NL" sz="1400" dirty="0">
                <a:solidFill>
                  <a:schemeClr val="bg2"/>
                </a:solidFill>
              </a:rPr>
              <a:t>De titel van je presentatie (linksboven in je scherm, met het rode streepje) kan in één keer worden toegepast op alle dia's. Ga naar invoegen &gt; [koptekst en voettekst] &gt; vink [voettekst] aan en vul hier de gewenste presentatie-titel in. Vul je niets in of vink je de voettekst niet aan, dan zal alleen het ronde streepje zichtbaar zijn.</a:t>
            </a:r>
          </a:p>
          <a:p>
            <a:pPr marL="355600" indent="-342900">
              <a:buFont typeface="+mj-lt"/>
              <a:buAutoNum type="arabicPeriod"/>
            </a:pPr>
            <a:r>
              <a:rPr lang="nl-NL" sz="1400" dirty="0">
                <a:solidFill>
                  <a:schemeClr val="bg2"/>
                </a:solidFill>
              </a:rPr>
              <a:t>Wordt een afbeelding niet naar wens uitgesneden in het kader? Dubbelklik op de geplaatste afbeelding &gt; klik op de tab om bij te snijden [Grootte en eigenschappen]. Hier kun je de positie van je afbeelding wijzigen. X = horizontaal verplaatsen, Y = verticaal verplaatsen.</a:t>
            </a:r>
            <a:endParaRPr lang="nl-NL" sz="1400" b="0" dirty="0">
              <a:solidFill>
                <a:schemeClr val="bg2"/>
              </a:solidFill>
            </a:endParaRPr>
          </a:p>
        </p:txBody>
      </p:sp>
    </p:spTree>
    <p:extLst>
      <p:ext uri="{BB962C8B-B14F-4D97-AF65-F5344CB8AC3E}">
        <p14:creationId xmlns:p14="http://schemas.microsoft.com/office/powerpoint/2010/main" val="37433902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afbeelding">
    <p:spTree>
      <p:nvGrpSpPr>
        <p:cNvPr id="1" name=""/>
        <p:cNvGrpSpPr/>
        <p:nvPr/>
      </p:nvGrpSpPr>
      <p:grpSpPr>
        <a:xfrm>
          <a:off x="0" y="0"/>
          <a:ext cx="0" cy="0"/>
          <a:chOff x="0" y="0"/>
          <a:chExt cx="0" cy="0"/>
        </a:xfrm>
      </p:grpSpPr>
      <p:pic>
        <p:nvPicPr>
          <p:cNvPr id="12" name="Afbeelding 11">
            <a:extLst>
              <a:ext uri="{FF2B5EF4-FFF2-40B4-BE49-F238E27FC236}">
                <a16:creationId xmlns:a16="http://schemas.microsoft.com/office/drawing/2014/main" id="{A05EB81A-2DB3-E54F-925B-59169F420034}"/>
              </a:ext>
            </a:extLst>
          </p:cNvPr>
          <p:cNvPicPr>
            <a:picLocks noChangeAspect="1"/>
          </p:cNvPicPr>
          <p:nvPr userDrawn="1"/>
        </p:nvPicPr>
        <p:blipFill rotWithShape="1">
          <a:blip r:embed="rId2">
            <a:alphaModFix amt="50000"/>
          </a:blip>
          <a:srcRect l="4943" t="6745" r="21387" b="587"/>
          <a:stretch/>
        </p:blipFill>
        <p:spPr>
          <a:xfrm rot="5400000">
            <a:off x="2128367" y="-743323"/>
            <a:ext cx="5472953" cy="9729693"/>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18" name="Tijdelijke aanduiding voor afbeelding 4">
            <a:extLst>
              <a:ext uri="{FF2B5EF4-FFF2-40B4-BE49-F238E27FC236}">
                <a16:creationId xmlns:a16="http://schemas.microsoft.com/office/drawing/2014/main" id="{7D0729A2-6BCF-8B42-87CD-D59E1DD3D979}"/>
              </a:ext>
            </a:extLst>
          </p:cNvPr>
          <p:cNvSpPr>
            <a:spLocks noGrp="1"/>
          </p:cNvSpPr>
          <p:nvPr>
            <p:ph type="pic" sz="quarter" idx="20"/>
          </p:nvPr>
        </p:nvSpPr>
        <p:spPr>
          <a:xfrm>
            <a:off x="406443" y="981309"/>
            <a:ext cx="9729694" cy="5472954"/>
          </a:xfrm>
        </p:spPr>
        <p:txBody>
          <a:bodyPr/>
          <a:lstStyle/>
          <a:p>
            <a:r>
              <a:rPr lang="nl-NL"/>
              <a:t>Klik op het pictogram als u een afbeelding wilt toevoegen</a:t>
            </a:r>
            <a:endParaRPr lang="nl-NL" dirty="0"/>
          </a:p>
        </p:txBody>
      </p:sp>
      <p:sp>
        <p:nvSpPr>
          <p:cNvPr id="8" name="Tijdelijke aanduiding voor voettekst 6">
            <a:extLst>
              <a:ext uri="{FF2B5EF4-FFF2-40B4-BE49-F238E27FC236}">
                <a16:creationId xmlns:a16="http://schemas.microsoft.com/office/drawing/2014/main" id="{B23356D0-AD0E-594F-B0DB-3B5AA7D660E4}"/>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253971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bullets">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2209799" y="3012768"/>
            <a:ext cx="8370157" cy="3092197"/>
          </a:xfrm>
          <a:prstGeom prst="rect">
            <a:avLst/>
          </a:prstGeom>
        </p:spPr>
        <p:txBody>
          <a:bodyPr>
            <a:normAutofit/>
          </a:bodyPr>
          <a:lstStyle>
            <a:lvl1pPr marL="342900" marR="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err="1"/>
              <a:t>Bulletpoint</a:t>
            </a:r>
            <a:r>
              <a:rPr lang="nl-NL" dirty="0"/>
              <a:t> 1</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2</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3</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4</a:t>
            </a:r>
          </a:p>
          <a:p>
            <a:pPr lvl="0"/>
            <a:endParaRPr lang="nl-NL" dirty="0"/>
          </a:p>
        </p:txBody>
      </p:sp>
      <p:sp>
        <p:nvSpPr>
          <p:cNvPr id="8" name="Titel 1">
            <a:extLst>
              <a:ext uri="{FF2B5EF4-FFF2-40B4-BE49-F238E27FC236}">
                <a16:creationId xmlns:a16="http://schemas.microsoft.com/office/drawing/2014/main" id="{06F379A1-AAB1-9E4A-9476-459B870D19ED}"/>
              </a:ext>
            </a:extLst>
          </p:cNvPr>
          <p:cNvSpPr>
            <a:spLocks noGrp="1"/>
          </p:cNvSpPr>
          <p:nvPr>
            <p:ph type="title" hasCustomPrompt="1"/>
          </p:nvPr>
        </p:nvSpPr>
        <p:spPr>
          <a:xfrm>
            <a:off x="1365948" y="1304970"/>
            <a:ext cx="9214009" cy="1325563"/>
          </a:xfrm>
        </p:spPr>
        <p:txBody>
          <a:bodyPr lIns="180000" anchor="b" anchorCtr="0"/>
          <a:lstStyle>
            <a:lvl1pPr>
              <a:defRPr>
                <a:solidFill>
                  <a:schemeClr val="tx2"/>
                </a:solidFill>
              </a:defRPr>
            </a:lvl1pPr>
          </a:lstStyle>
          <a:p>
            <a:r>
              <a:rPr lang="nl-NL" dirty="0"/>
              <a:t>Voeg een titel toe</a:t>
            </a:r>
          </a:p>
        </p:txBody>
      </p:sp>
      <p:pic>
        <p:nvPicPr>
          <p:cNvPr id="10" name="Graphic 9">
            <a:extLst>
              <a:ext uri="{FF2B5EF4-FFF2-40B4-BE49-F238E27FC236}">
                <a16:creationId xmlns:a16="http://schemas.microsoft.com/office/drawing/2014/main" id="{75C8D96A-ECD4-414A-B153-FCDC523910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14" name="Afbeelding 13">
            <a:extLst>
              <a:ext uri="{FF2B5EF4-FFF2-40B4-BE49-F238E27FC236}">
                <a16:creationId xmlns:a16="http://schemas.microsoft.com/office/drawing/2014/main" id="{D1519C04-91D6-AA44-8B56-F7A07A9B146C}"/>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pic>
        <p:nvPicPr>
          <p:cNvPr id="9" name="Afbeelding 8">
            <a:extLst>
              <a:ext uri="{FF2B5EF4-FFF2-40B4-BE49-F238E27FC236}">
                <a16:creationId xmlns:a16="http://schemas.microsoft.com/office/drawing/2014/main" id="{B0C50290-3DB8-8B44-8116-60728E66E3E7}"/>
              </a:ext>
            </a:extLst>
          </p:cNvPr>
          <p:cNvPicPr>
            <a:picLocks noChangeAspect="1"/>
          </p:cNvPicPr>
          <p:nvPr userDrawn="1"/>
        </p:nvPicPr>
        <p:blipFill>
          <a:blip r:embed="rId5"/>
          <a:stretch>
            <a:fillRect/>
          </a:stretch>
        </p:blipFill>
        <p:spPr>
          <a:xfrm>
            <a:off x="1315169" y="1011838"/>
            <a:ext cx="838751" cy="838751"/>
          </a:xfrm>
          <a:prstGeom prst="rect">
            <a:avLst/>
          </a:prstGeom>
        </p:spPr>
      </p:pic>
      <p:sp>
        <p:nvSpPr>
          <p:cNvPr id="11" name="Tijdelijke aanduiding voor voettekst 6">
            <a:extLst>
              <a:ext uri="{FF2B5EF4-FFF2-40B4-BE49-F238E27FC236}">
                <a16:creationId xmlns:a16="http://schemas.microsoft.com/office/drawing/2014/main" id="{92C6B548-B741-AD4F-A8C3-4FE4CC37D6FE}"/>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611923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steamer">
    <p:spTree>
      <p:nvGrpSpPr>
        <p:cNvPr id="1" name=""/>
        <p:cNvGrpSpPr/>
        <p:nvPr/>
      </p:nvGrpSpPr>
      <p:grpSpPr>
        <a:xfrm>
          <a:off x="0" y="0"/>
          <a:ext cx="0" cy="0"/>
          <a:chOff x="0" y="0"/>
          <a:chExt cx="0" cy="0"/>
        </a:xfrm>
      </p:grpSpPr>
      <p:pic>
        <p:nvPicPr>
          <p:cNvPr id="14" name="Afbeelding 13">
            <a:extLst>
              <a:ext uri="{FF2B5EF4-FFF2-40B4-BE49-F238E27FC236}">
                <a16:creationId xmlns:a16="http://schemas.microsoft.com/office/drawing/2014/main" id="{57656F13-8F41-6B42-A54D-3D1FC699D15F}"/>
              </a:ext>
            </a:extLst>
          </p:cNvPr>
          <p:cNvPicPr>
            <a:picLocks noChangeAspect="1"/>
          </p:cNvPicPr>
          <p:nvPr userDrawn="1"/>
        </p:nvPicPr>
        <p:blipFill rotWithShape="1">
          <a:blip r:embed="rId2">
            <a:alphaModFix amt="50000"/>
          </a:blip>
          <a:srcRect l="34723" t="28912" r="141" b="13810"/>
          <a:stretch/>
        </p:blipFill>
        <p:spPr>
          <a:xfrm>
            <a:off x="5842669" y="1"/>
            <a:ext cx="5517589" cy="6858000"/>
          </a:xfrm>
          <a:prstGeom prst="rect">
            <a:avLst/>
          </a:prstGeom>
        </p:spPr>
      </p:pic>
      <p:sp>
        <p:nvSpPr>
          <p:cNvPr id="10" name="Zeshoek 9">
            <a:extLst>
              <a:ext uri="{FF2B5EF4-FFF2-40B4-BE49-F238E27FC236}">
                <a16:creationId xmlns:a16="http://schemas.microsoft.com/office/drawing/2014/main" id="{203CB28B-F79B-E941-9345-B42E732DD30E}"/>
              </a:ext>
            </a:extLst>
          </p:cNvPr>
          <p:cNvSpPr/>
          <p:nvPr userDrawn="1"/>
        </p:nvSpPr>
        <p:spPr>
          <a:xfrm rot="5400000">
            <a:off x="2841797" y="881087"/>
            <a:ext cx="6010835" cy="5181754"/>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3547626" y="1776377"/>
            <a:ext cx="4590086" cy="3393547"/>
          </a:xfrm>
          <a:prstGeom prst="rect">
            <a:avLst/>
          </a:prstGeom>
        </p:spPr>
        <p:txBody>
          <a:bodyPr anchor="ctr">
            <a:normAutofit/>
          </a:bodyPr>
          <a:lstStyle>
            <a:lvl1pPr marL="0" marR="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sz="48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“Hier komt </a:t>
            </a:r>
            <a:br>
              <a:rPr lang="nl-NL" dirty="0"/>
            </a:br>
            <a:r>
              <a:rPr lang="nl-NL" dirty="0"/>
              <a:t>een quote of </a:t>
            </a:r>
            <a:r>
              <a:rPr lang="nl-NL" dirty="0" err="1"/>
              <a:t>streamer</a:t>
            </a:r>
            <a:r>
              <a:rPr lang="nl-NL" dirty="0"/>
              <a:t>”</a:t>
            </a:r>
          </a:p>
        </p:txBody>
      </p:sp>
      <p:sp>
        <p:nvSpPr>
          <p:cNvPr id="11" name="Tekstvak 10">
            <a:extLst>
              <a:ext uri="{FF2B5EF4-FFF2-40B4-BE49-F238E27FC236}">
                <a16:creationId xmlns:a16="http://schemas.microsoft.com/office/drawing/2014/main" id="{F11FF3DD-4B5D-0642-8837-CF8FDFE5AA49}"/>
              </a:ext>
            </a:extLst>
          </p:cNvPr>
          <p:cNvSpPr txBox="1"/>
          <p:nvPr userDrawn="1"/>
        </p:nvSpPr>
        <p:spPr>
          <a:xfrm>
            <a:off x="8068235" y="-941294"/>
            <a:ext cx="248786" cy="369332"/>
          </a:xfrm>
          <a:prstGeom prst="rect">
            <a:avLst/>
          </a:prstGeom>
          <a:noFill/>
        </p:spPr>
        <p:txBody>
          <a:bodyPr wrap="none" rtlCol="0">
            <a:spAutoFit/>
          </a:bodyPr>
          <a:lstStyle/>
          <a:p>
            <a:r>
              <a:rPr lang="nl-NL" dirty="0"/>
              <a:t> </a:t>
            </a:r>
          </a:p>
        </p:txBody>
      </p:sp>
      <p:pic>
        <p:nvPicPr>
          <p:cNvPr id="15" name="Graphic 14">
            <a:extLst>
              <a:ext uri="{FF2B5EF4-FFF2-40B4-BE49-F238E27FC236}">
                <a16:creationId xmlns:a16="http://schemas.microsoft.com/office/drawing/2014/main" id="{2E71494D-9429-3F42-92BD-A78A90DE4C86}"/>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2" name="Tekstvak 1">
            <a:extLst>
              <a:ext uri="{FF2B5EF4-FFF2-40B4-BE49-F238E27FC236}">
                <a16:creationId xmlns:a16="http://schemas.microsoft.com/office/drawing/2014/main" id="{920BDDBF-F1A0-4542-8C1F-12470CCDA41E}"/>
              </a:ext>
            </a:extLst>
          </p:cNvPr>
          <p:cNvSpPr txBox="1"/>
          <p:nvPr userDrawn="1"/>
        </p:nvSpPr>
        <p:spPr>
          <a:xfrm>
            <a:off x="7473244" y="-824089"/>
            <a:ext cx="248786" cy="369332"/>
          </a:xfrm>
          <a:prstGeom prst="rect">
            <a:avLst/>
          </a:prstGeom>
          <a:noFill/>
        </p:spPr>
        <p:txBody>
          <a:bodyPr wrap="none" rtlCol="0">
            <a:spAutoFit/>
          </a:bodyPr>
          <a:lstStyle/>
          <a:p>
            <a:r>
              <a:rPr lang="nl-NL" dirty="0"/>
              <a:t> </a:t>
            </a:r>
          </a:p>
        </p:txBody>
      </p:sp>
      <p:sp>
        <p:nvSpPr>
          <p:cNvPr id="9" name="Tijdelijke aanduiding voor voettekst 6">
            <a:extLst>
              <a:ext uri="{FF2B5EF4-FFF2-40B4-BE49-F238E27FC236}">
                <a16:creationId xmlns:a16="http://schemas.microsoft.com/office/drawing/2014/main" id="{45C4546B-3920-7844-A3ED-736BD694E9DF}"/>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5" name="Tijdelijke aanduiding voor tekst 4">
            <a:extLst>
              <a:ext uri="{FF2B5EF4-FFF2-40B4-BE49-F238E27FC236}">
                <a16:creationId xmlns:a16="http://schemas.microsoft.com/office/drawing/2014/main" id="{9ACEEBC5-AA17-D447-B191-BF708E1F48E0}"/>
              </a:ext>
            </a:extLst>
          </p:cNvPr>
          <p:cNvSpPr>
            <a:spLocks noGrp="1"/>
          </p:cNvSpPr>
          <p:nvPr>
            <p:ph type="body" sz="quarter" idx="15" hasCustomPrompt="1"/>
          </p:nvPr>
        </p:nvSpPr>
        <p:spPr>
          <a:xfrm>
            <a:off x="4910806" y="5321300"/>
            <a:ext cx="1863725" cy="382588"/>
          </a:xfrm>
        </p:spPr>
        <p:txBody>
          <a:bodyPr/>
          <a:lstStyle>
            <a:lvl4pPr algn="ctr">
              <a:defRPr>
                <a:solidFill>
                  <a:schemeClr val="bg1"/>
                </a:solidFill>
              </a:defRPr>
            </a:lvl4pPr>
          </a:lstStyle>
          <a:p>
            <a:pPr lvl="3"/>
            <a:r>
              <a:rPr lang="nl-NL" dirty="0"/>
              <a:t>Naam + functie</a:t>
            </a:r>
          </a:p>
        </p:txBody>
      </p:sp>
    </p:spTree>
    <p:extLst>
      <p:ext uri="{BB962C8B-B14F-4D97-AF65-F5344CB8AC3E}">
        <p14:creationId xmlns:p14="http://schemas.microsoft.com/office/powerpoint/2010/main" val="1121857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streamer + afbeeldin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7078688" y="2294918"/>
            <a:ext cx="4234641" cy="3621561"/>
          </a:xfrm>
          <a:prstGeom prst="rect">
            <a:avLst/>
          </a:prstGeom>
        </p:spPr>
        <p:txBody>
          <a:bodyPr>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“Hier komt een quote of </a:t>
            </a:r>
            <a:r>
              <a:rPr lang="nl-NL" dirty="0" err="1"/>
              <a:t>streamer</a:t>
            </a:r>
            <a:r>
              <a:rPr lang="nl-NL" dirty="0"/>
              <a:t>”</a:t>
            </a:r>
          </a:p>
        </p:txBody>
      </p:sp>
      <p:sp>
        <p:nvSpPr>
          <p:cNvPr id="11" name="Tekstvak 10">
            <a:extLst>
              <a:ext uri="{FF2B5EF4-FFF2-40B4-BE49-F238E27FC236}">
                <a16:creationId xmlns:a16="http://schemas.microsoft.com/office/drawing/2014/main" id="{F11FF3DD-4B5D-0642-8837-CF8FDFE5AA49}"/>
              </a:ext>
            </a:extLst>
          </p:cNvPr>
          <p:cNvSpPr txBox="1"/>
          <p:nvPr userDrawn="1"/>
        </p:nvSpPr>
        <p:spPr>
          <a:xfrm>
            <a:off x="7730884" y="-896905"/>
            <a:ext cx="248786" cy="369332"/>
          </a:xfrm>
          <a:prstGeom prst="rect">
            <a:avLst/>
          </a:prstGeom>
          <a:noFill/>
        </p:spPr>
        <p:txBody>
          <a:bodyPr wrap="none" rtlCol="0">
            <a:spAutoFit/>
          </a:bodyPr>
          <a:lstStyle/>
          <a:p>
            <a:r>
              <a:rPr lang="nl-NL" dirty="0"/>
              <a:t> </a:t>
            </a:r>
          </a:p>
        </p:txBody>
      </p:sp>
      <p:pic>
        <p:nvPicPr>
          <p:cNvPr id="15" name="Graphic 14">
            <a:extLst>
              <a:ext uri="{FF2B5EF4-FFF2-40B4-BE49-F238E27FC236}">
                <a16:creationId xmlns:a16="http://schemas.microsoft.com/office/drawing/2014/main" id="{2E71494D-9429-3F42-92BD-A78A90DE4C8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7" name="Afbeelding 6">
            <a:extLst>
              <a:ext uri="{FF2B5EF4-FFF2-40B4-BE49-F238E27FC236}">
                <a16:creationId xmlns:a16="http://schemas.microsoft.com/office/drawing/2014/main" id="{790D36F6-8E22-B14D-865C-4F148584881B}"/>
              </a:ext>
            </a:extLst>
          </p:cNvPr>
          <p:cNvPicPr>
            <a:picLocks noChangeAspect="1"/>
          </p:cNvPicPr>
          <p:nvPr userDrawn="1"/>
        </p:nvPicPr>
        <p:blipFill rotWithShape="1">
          <a:blip r:embed="rId4"/>
          <a:srcRect l="16558" t="38542" r="19303" b="40160"/>
          <a:stretch/>
        </p:blipFill>
        <p:spPr>
          <a:xfrm>
            <a:off x="6685846" y="1435656"/>
            <a:ext cx="2587647" cy="859262"/>
          </a:xfrm>
          <a:prstGeom prst="rect">
            <a:avLst/>
          </a:prstGeom>
        </p:spPr>
      </p:pic>
      <p:sp>
        <p:nvSpPr>
          <p:cNvPr id="10" name="Tijdelijke aanduiding voor voettekst 6">
            <a:extLst>
              <a:ext uri="{FF2B5EF4-FFF2-40B4-BE49-F238E27FC236}">
                <a16:creationId xmlns:a16="http://schemas.microsoft.com/office/drawing/2014/main" id="{81F7AC54-F3A9-6B48-801C-597C0566175C}"/>
              </a:ext>
            </a:extLst>
          </p:cNvPr>
          <p:cNvSpPr>
            <a:spLocks noGrp="1"/>
          </p:cNvSpPr>
          <p:nvPr>
            <p:ph type="ftr" sz="quarter" idx="14"/>
          </p:nvPr>
        </p:nvSpPr>
        <p:spPr>
          <a:xfrm>
            <a:off x="406443" y="163754"/>
            <a:ext cx="4114800" cy="365125"/>
          </a:xfrm>
        </p:spPr>
        <p:txBody>
          <a:bodyPr anchor="b"/>
          <a:lstStyle>
            <a:lvl1pPr>
              <a:defRPr sz="1100" spc="60" baseline="0"/>
            </a:lvl1pPr>
          </a:lstStyle>
          <a:p>
            <a:r>
              <a:rPr lang="nl-NL"/>
              <a:t>SAMEN VERDER</a:t>
            </a:r>
            <a:endParaRPr lang="nl-NL" dirty="0"/>
          </a:p>
        </p:txBody>
      </p:sp>
      <p:sp>
        <p:nvSpPr>
          <p:cNvPr id="13" name="Tijdelijke aanduiding voor afbeelding 11">
            <a:extLst>
              <a:ext uri="{FF2B5EF4-FFF2-40B4-BE49-F238E27FC236}">
                <a16:creationId xmlns:a16="http://schemas.microsoft.com/office/drawing/2014/main" id="{2DE6943D-741C-134D-9ACE-998880A792AC}"/>
              </a:ext>
            </a:extLst>
          </p:cNvPr>
          <p:cNvSpPr>
            <a:spLocks noGrp="1"/>
          </p:cNvSpPr>
          <p:nvPr>
            <p:ph type="pic" sz="quarter" idx="13"/>
          </p:nvPr>
        </p:nvSpPr>
        <p:spPr>
          <a:xfrm>
            <a:off x="7008" y="0"/>
            <a:ext cx="6729968" cy="6858000"/>
          </a:xfrm>
        </p:spPr>
        <p:txBody>
          <a:bodyPr>
            <a:normAutofit/>
          </a:bodyPr>
          <a:lstStyle>
            <a:lvl1pPr marL="12700" indent="0" algn="ctr">
              <a:buNone/>
              <a:defRPr sz="1600"/>
            </a:lvl1pPr>
          </a:lstStyle>
          <a:p>
            <a:r>
              <a:rPr lang="nl-NL"/>
              <a:t>Klik op het pictogram als u een afbeelding wilt toevoegen</a:t>
            </a:r>
            <a:endParaRPr lang="nl-NL" dirty="0"/>
          </a:p>
        </p:txBody>
      </p:sp>
      <p:pic>
        <p:nvPicPr>
          <p:cNvPr id="14" name="Afbeelding 13">
            <a:extLst>
              <a:ext uri="{FF2B5EF4-FFF2-40B4-BE49-F238E27FC236}">
                <a16:creationId xmlns:a16="http://schemas.microsoft.com/office/drawing/2014/main" id="{8E8FD1A4-2D59-A94F-BA94-28066EE814F0}"/>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Tree>
    <p:extLst>
      <p:ext uri="{BB962C8B-B14F-4D97-AF65-F5344CB8AC3E}">
        <p14:creationId xmlns:p14="http://schemas.microsoft.com/office/powerpoint/2010/main" val="1456687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 tekst + afbeelding groot">
    <p:spTree>
      <p:nvGrpSpPr>
        <p:cNvPr id="1" name=""/>
        <p:cNvGrpSpPr/>
        <p:nvPr/>
      </p:nvGrpSpPr>
      <p:grpSpPr>
        <a:xfrm>
          <a:off x="0" y="0"/>
          <a:ext cx="0" cy="0"/>
          <a:chOff x="0" y="0"/>
          <a:chExt cx="0" cy="0"/>
        </a:xfrm>
      </p:grpSpPr>
      <p:sp>
        <p:nvSpPr>
          <p:cNvPr id="8" name="Titel 1">
            <a:extLst>
              <a:ext uri="{FF2B5EF4-FFF2-40B4-BE49-F238E27FC236}">
                <a16:creationId xmlns:a16="http://schemas.microsoft.com/office/drawing/2014/main" id="{06F379A1-AAB1-9E4A-9476-459B870D19ED}"/>
              </a:ext>
            </a:extLst>
          </p:cNvPr>
          <p:cNvSpPr>
            <a:spLocks noGrp="1"/>
          </p:cNvSpPr>
          <p:nvPr>
            <p:ph type="title" hasCustomPrompt="1"/>
          </p:nvPr>
        </p:nvSpPr>
        <p:spPr>
          <a:xfrm>
            <a:off x="639807" y="1304970"/>
            <a:ext cx="4792805" cy="1325563"/>
          </a:xfrm>
        </p:spPr>
        <p:txBody>
          <a:bodyPr lIns="180000" anchor="b" anchorCtr="0"/>
          <a:lstStyle>
            <a:lvl1pPr>
              <a:defRPr>
                <a:solidFill>
                  <a:schemeClr val="tx2"/>
                </a:solidFill>
              </a:defRPr>
            </a:lvl1pPr>
          </a:lstStyle>
          <a:p>
            <a:r>
              <a:rPr lang="nl-NL" dirty="0"/>
              <a:t>Voeg een titel toe</a:t>
            </a:r>
          </a:p>
        </p:txBody>
      </p:sp>
      <p:pic>
        <p:nvPicPr>
          <p:cNvPr id="9" name="Afbeelding 8">
            <a:extLst>
              <a:ext uri="{FF2B5EF4-FFF2-40B4-BE49-F238E27FC236}">
                <a16:creationId xmlns:a16="http://schemas.microsoft.com/office/drawing/2014/main" id="{0FC878CC-2790-1845-9E04-0F26D552093E}"/>
              </a:ext>
            </a:extLst>
          </p:cNvPr>
          <p:cNvPicPr>
            <a:picLocks noChangeAspect="1"/>
          </p:cNvPicPr>
          <p:nvPr userDrawn="1"/>
        </p:nvPicPr>
        <p:blipFill>
          <a:blip r:embed="rId2"/>
          <a:stretch>
            <a:fillRect/>
          </a:stretch>
        </p:blipFill>
        <p:spPr>
          <a:xfrm>
            <a:off x="526387" y="980434"/>
            <a:ext cx="1212180" cy="1212180"/>
          </a:xfrm>
          <a:prstGeom prst="rect">
            <a:avLst/>
          </a:prstGeom>
        </p:spPr>
      </p:pic>
      <p:sp>
        <p:nvSpPr>
          <p:cNvPr id="12" name="Tijdelijke aanduiding voor afbeelding 11">
            <a:extLst>
              <a:ext uri="{FF2B5EF4-FFF2-40B4-BE49-F238E27FC236}">
                <a16:creationId xmlns:a16="http://schemas.microsoft.com/office/drawing/2014/main" id="{D57EDF50-4371-724B-8D1D-5AD8CDBEB532}"/>
              </a:ext>
            </a:extLst>
          </p:cNvPr>
          <p:cNvSpPr>
            <a:spLocks noGrp="1"/>
          </p:cNvSpPr>
          <p:nvPr>
            <p:ph type="pic" sz="quarter" idx="13"/>
          </p:nvPr>
        </p:nvSpPr>
        <p:spPr>
          <a:xfrm>
            <a:off x="5608122" y="0"/>
            <a:ext cx="6583877" cy="6126862"/>
          </a:xfrm>
        </p:spPr>
        <p:txBody>
          <a:bodyPr>
            <a:normAutofit/>
          </a:bodyPr>
          <a:lstStyle>
            <a:lvl1pPr marL="12700" indent="0" algn="ctr">
              <a:buNone/>
              <a:defRPr sz="1600"/>
            </a:lvl1pPr>
          </a:lstStyle>
          <a:p>
            <a:r>
              <a:rPr lang="nl-NL"/>
              <a:t>Klik op het pictogram als u een afbeelding wilt toevoegen</a:t>
            </a:r>
            <a:endParaRPr lang="nl-NL" dirty="0"/>
          </a:p>
        </p:txBody>
      </p:sp>
      <p:sp>
        <p:nvSpPr>
          <p:cNvPr id="13" name="Tijdelijke aanduiding voor tekst 9">
            <a:extLst>
              <a:ext uri="{FF2B5EF4-FFF2-40B4-BE49-F238E27FC236}">
                <a16:creationId xmlns:a16="http://schemas.microsoft.com/office/drawing/2014/main" id="{B453481E-4983-BD47-9A59-5F7F88505BC6}"/>
              </a:ext>
            </a:extLst>
          </p:cNvPr>
          <p:cNvSpPr>
            <a:spLocks noGrp="1"/>
          </p:cNvSpPr>
          <p:nvPr>
            <p:ph type="body" sz="quarter" idx="14" hasCustomPrompt="1"/>
          </p:nvPr>
        </p:nvSpPr>
        <p:spPr>
          <a:xfrm>
            <a:off x="639807" y="2933883"/>
            <a:ext cx="4792805" cy="3192979"/>
          </a:xfrm>
        </p:spPr>
        <p:txBody>
          <a:bodyPr lIns="0" tIns="0" rIns="0" bIns="0">
            <a:normAutofit/>
          </a:bodyPr>
          <a:lstStyle>
            <a:lvl2pPr marL="211138" indent="0">
              <a:buNone/>
              <a:defRPr/>
            </a:lvl2pPr>
          </a:lstStyle>
          <a:p>
            <a:pPr lvl="1"/>
            <a:r>
              <a:rPr lang="nl-NL" dirty="0"/>
              <a:t>Voeg hier een tekst toe.</a:t>
            </a:r>
          </a:p>
        </p:txBody>
      </p:sp>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9" name="Afbeelding 18">
            <a:extLst>
              <a:ext uri="{FF2B5EF4-FFF2-40B4-BE49-F238E27FC236}">
                <a16:creationId xmlns:a16="http://schemas.microsoft.com/office/drawing/2014/main" id="{166C8AC2-5F17-9F4C-8056-1A3E7F42461F}"/>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14" name="Tijdelijke aanduiding voor voettekst 6">
            <a:extLst>
              <a:ext uri="{FF2B5EF4-FFF2-40B4-BE49-F238E27FC236}">
                <a16:creationId xmlns:a16="http://schemas.microsoft.com/office/drawing/2014/main" id="{8A7866A9-80EA-2049-BB26-038668CC083B}"/>
              </a:ext>
            </a:extLst>
          </p:cNvPr>
          <p:cNvSpPr>
            <a:spLocks noGrp="1"/>
          </p:cNvSpPr>
          <p:nvPr>
            <p:ph type="ftr" sz="quarter" idx="15"/>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019400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ijfers">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22" name="Afbeelding 21">
            <a:extLst>
              <a:ext uri="{FF2B5EF4-FFF2-40B4-BE49-F238E27FC236}">
                <a16:creationId xmlns:a16="http://schemas.microsoft.com/office/drawing/2014/main" id="{C36C2108-1C16-D945-9C85-587E48AABCFD}"/>
              </a:ext>
            </a:extLst>
          </p:cNvPr>
          <p:cNvPicPr>
            <a:picLocks noChangeAspect="1"/>
          </p:cNvPicPr>
          <p:nvPr userDrawn="1"/>
        </p:nvPicPr>
        <p:blipFill rotWithShape="1">
          <a:blip r:embed="rId4"/>
          <a:srcRect l="16558" t="38542" r="19303" b="40160"/>
          <a:stretch/>
        </p:blipFill>
        <p:spPr>
          <a:xfrm>
            <a:off x="564600" y="2819582"/>
            <a:ext cx="1704421" cy="565975"/>
          </a:xfrm>
          <a:prstGeom prst="rect">
            <a:avLst/>
          </a:prstGeom>
        </p:spPr>
      </p:pic>
      <p:pic>
        <p:nvPicPr>
          <p:cNvPr id="23" name="Afbeelding 22">
            <a:extLst>
              <a:ext uri="{FF2B5EF4-FFF2-40B4-BE49-F238E27FC236}">
                <a16:creationId xmlns:a16="http://schemas.microsoft.com/office/drawing/2014/main" id="{C54116DA-0CAA-EF49-91ED-6F586FD0AC99}"/>
              </a:ext>
            </a:extLst>
          </p:cNvPr>
          <p:cNvPicPr>
            <a:picLocks noChangeAspect="1"/>
          </p:cNvPicPr>
          <p:nvPr userDrawn="1"/>
        </p:nvPicPr>
        <p:blipFill rotWithShape="1">
          <a:blip r:embed="rId4"/>
          <a:srcRect l="16558" t="38542" r="19303" b="40160"/>
          <a:stretch/>
        </p:blipFill>
        <p:spPr>
          <a:xfrm>
            <a:off x="3300345" y="2819582"/>
            <a:ext cx="1704421" cy="565975"/>
          </a:xfrm>
          <a:prstGeom prst="rect">
            <a:avLst/>
          </a:prstGeom>
        </p:spPr>
      </p:pic>
      <p:pic>
        <p:nvPicPr>
          <p:cNvPr id="24" name="Afbeelding 23">
            <a:extLst>
              <a:ext uri="{FF2B5EF4-FFF2-40B4-BE49-F238E27FC236}">
                <a16:creationId xmlns:a16="http://schemas.microsoft.com/office/drawing/2014/main" id="{C15AA2A7-A28D-5243-B3BD-82B985A9974C}"/>
              </a:ext>
            </a:extLst>
          </p:cNvPr>
          <p:cNvPicPr>
            <a:picLocks noChangeAspect="1"/>
          </p:cNvPicPr>
          <p:nvPr userDrawn="1"/>
        </p:nvPicPr>
        <p:blipFill rotWithShape="1">
          <a:blip r:embed="rId4"/>
          <a:srcRect l="16558" t="38542" r="19303" b="40160"/>
          <a:stretch/>
        </p:blipFill>
        <p:spPr>
          <a:xfrm>
            <a:off x="6022624" y="2819582"/>
            <a:ext cx="1704421" cy="565975"/>
          </a:xfrm>
          <a:prstGeom prst="rect">
            <a:avLst/>
          </a:prstGeom>
        </p:spPr>
      </p:pic>
      <p:pic>
        <p:nvPicPr>
          <p:cNvPr id="25" name="Afbeelding 24">
            <a:extLst>
              <a:ext uri="{FF2B5EF4-FFF2-40B4-BE49-F238E27FC236}">
                <a16:creationId xmlns:a16="http://schemas.microsoft.com/office/drawing/2014/main" id="{218D1A2A-AE49-E24A-AADF-9C67B2037958}"/>
              </a:ext>
            </a:extLst>
          </p:cNvPr>
          <p:cNvPicPr>
            <a:picLocks noChangeAspect="1"/>
          </p:cNvPicPr>
          <p:nvPr userDrawn="1"/>
        </p:nvPicPr>
        <p:blipFill rotWithShape="1">
          <a:blip r:embed="rId4"/>
          <a:srcRect l="16558" t="38542" r="19303" b="40160"/>
          <a:stretch/>
        </p:blipFill>
        <p:spPr>
          <a:xfrm>
            <a:off x="8717155" y="2819582"/>
            <a:ext cx="1704421" cy="565975"/>
          </a:xfrm>
          <a:prstGeom prst="rect">
            <a:avLst/>
          </a:prstGeom>
        </p:spPr>
      </p:pic>
      <p:sp>
        <p:nvSpPr>
          <p:cNvPr id="27" name="Tijdelijke aanduiding voor tekst 6">
            <a:extLst>
              <a:ext uri="{FF2B5EF4-FFF2-40B4-BE49-F238E27FC236}">
                <a16:creationId xmlns:a16="http://schemas.microsoft.com/office/drawing/2014/main" id="{47EE2AB4-4C2C-4148-9DA6-37608C38884C}"/>
              </a:ext>
            </a:extLst>
          </p:cNvPr>
          <p:cNvSpPr>
            <a:spLocks noGrp="1"/>
          </p:cNvSpPr>
          <p:nvPr>
            <p:ph type="body" sz="quarter" idx="27" hasCustomPrompt="1"/>
          </p:nvPr>
        </p:nvSpPr>
        <p:spPr>
          <a:xfrm>
            <a:off x="832601" y="3517114"/>
            <a:ext cx="2176183" cy="2234270"/>
          </a:xfrm>
        </p:spPr>
        <p:txBody>
          <a:bodyPr lIns="0" tIns="0" rIns="0" bIns="0"/>
          <a:lstStyle>
            <a:lvl3pPr algn="l">
              <a:defRPr/>
            </a:lvl3pPr>
          </a:lstStyle>
          <a:p>
            <a:pPr lvl="2"/>
            <a:r>
              <a:rPr lang="nl-NL" dirty="0"/>
              <a:t>Toelichting</a:t>
            </a:r>
          </a:p>
        </p:txBody>
      </p:sp>
      <p:sp>
        <p:nvSpPr>
          <p:cNvPr id="28" name="Tijdelijke aanduiding voor tekst 6">
            <a:extLst>
              <a:ext uri="{FF2B5EF4-FFF2-40B4-BE49-F238E27FC236}">
                <a16:creationId xmlns:a16="http://schemas.microsoft.com/office/drawing/2014/main" id="{DDB4E291-3E1C-FB40-AE29-533C9B496506}"/>
              </a:ext>
            </a:extLst>
          </p:cNvPr>
          <p:cNvSpPr>
            <a:spLocks noGrp="1"/>
          </p:cNvSpPr>
          <p:nvPr>
            <p:ph type="body" sz="quarter" idx="28" hasCustomPrompt="1"/>
          </p:nvPr>
        </p:nvSpPr>
        <p:spPr>
          <a:xfrm>
            <a:off x="3575801" y="3517114"/>
            <a:ext cx="2176183" cy="2234270"/>
          </a:xfrm>
        </p:spPr>
        <p:txBody>
          <a:bodyPr lIns="0" tIns="0" rIns="0" bIns="0"/>
          <a:lstStyle>
            <a:lvl3pPr algn="l">
              <a:defRPr/>
            </a:lvl3pPr>
          </a:lstStyle>
          <a:p>
            <a:pPr lvl="2"/>
            <a:r>
              <a:rPr lang="nl-NL" dirty="0"/>
              <a:t>Toelichting</a:t>
            </a:r>
          </a:p>
        </p:txBody>
      </p:sp>
      <p:sp>
        <p:nvSpPr>
          <p:cNvPr id="29" name="Tijdelijke aanduiding voor tekst 6">
            <a:extLst>
              <a:ext uri="{FF2B5EF4-FFF2-40B4-BE49-F238E27FC236}">
                <a16:creationId xmlns:a16="http://schemas.microsoft.com/office/drawing/2014/main" id="{9422D75A-0163-9F45-91AC-966BA72901DA}"/>
              </a:ext>
            </a:extLst>
          </p:cNvPr>
          <p:cNvSpPr>
            <a:spLocks noGrp="1"/>
          </p:cNvSpPr>
          <p:nvPr>
            <p:ph type="body" sz="quarter" idx="29" hasCustomPrompt="1"/>
          </p:nvPr>
        </p:nvSpPr>
        <p:spPr>
          <a:xfrm>
            <a:off x="6295851" y="3517114"/>
            <a:ext cx="2176183" cy="2234270"/>
          </a:xfrm>
        </p:spPr>
        <p:txBody>
          <a:bodyPr lIns="0" tIns="0" rIns="0" bIns="0"/>
          <a:lstStyle>
            <a:lvl3pPr algn="l">
              <a:defRPr/>
            </a:lvl3pPr>
          </a:lstStyle>
          <a:p>
            <a:pPr lvl="2"/>
            <a:r>
              <a:rPr lang="nl-NL" dirty="0"/>
              <a:t>Toelichting</a:t>
            </a:r>
          </a:p>
        </p:txBody>
      </p:sp>
      <p:sp>
        <p:nvSpPr>
          <p:cNvPr id="31" name="Tijdelijke aanduiding voor tekst 6">
            <a:extLst>
              <a:ext uri="{FF2B5EF4-FFF2-40B4-BE49-F238E27FC236}">
                <a16:creationId xmlns:a16="http://schemas.microsoft.com/office/drawing/2014/main" id="{3FD9344C-8E30-1447-A7DE-094BA7E1B2A2}"/>
              </a:ext>
            </a:extLst>
          </p:cNvPr>
          <p:cNvSpPr>
            <a:spLocks noGrp="1"/>
          </p:cNvSpPr>
          <p:nvPr>
            <p:ph type="body" sz="quarter" idx="30" hasCustomPrompt="1"/>
          </p:nvPr>
        </p:nvSpPr>
        <p:spPr>
          <a:xfrm>
            <a:off x="8981178" y="3517114"/>
            <a:ext cx="2176183" cy="2234270"/>
          </a:xfrm>
        </p:spPr>
        <p:txBody>
          <a:bodyPr lIns="0" tIns="0" rIns="0" bIns="0"/>
          <a:lstStyle>
            <a:lvl3pPr algn="l">
              <a:defRPr/>
            </a:lvl3pPr>
          </a:lstStyle>
          <a:p>
            <a:pPr lvl="2"/>
            <a:r>
              <a:rPr lang="nl-NL" dirty="0"/>
              <a:t>Toelichting</a:t>
            </a:r>
          </a:p>
        </p:txBody>
      </p:sp>
      <p:pic>
        <p:nvPicPr>
          <p:cNvPr id="35" name="Afbeelding 34">
            <a:extLst>
              <a:ext uri="{FF2B5EF4-FFF2-40B4-BE49-F238E27FC236}">
                <a16:creationId xmlns:a16="http://schemas.microsoft.com/office/drawing/2014/main" id="{C249E414-C6C3-D54C-A15D-8BAB7EED8050}"/>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17" name="Tijdelijke aanduiding voor voettekst 6">
            <a:extLst>
              <a:ext uri="{FF2B5EF4-FFF2-40B4-BE49-F238E27FC236}">
                <a16:creationId xmlns:a16="http://schemas.microsoft.com/office/drawing/2014/main" id="{C7C8FC50-5A21-B245-9F08-F6CB2F9ACB67}"/>
              </a:ext>
            </a:extLst>
          </p:cNvPr>
          <p:cNvSpPr>
            <a:spLocks noGrp="1"/>
          </p:cNvSpPr>
          <p:nvPr>
            <p:ph type="ftr" sz="quarter" idx="31"/>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8" name="Tijdelijke aanduiding voor tekst 2">
            <a:extLst>
              <a:ext uri="{FF2B5EF4-FFF2-40B4-BE49-F238E27FC236}">
                <a16:creationId xmlns:a16="http://schemas.microsoft.com/office/drawing/2014/main" id="{B9245EC4-625F-BE4C-B578-B13FF21890BF}"/>
              </a:ext>
            </a:extLst>
          </p:cNvPr>
          <p:cNvSpPr>
            <a:spLocks noGrp="1"/>
          </p:cNvSpPr>
          <p:nvPr>
            <p:ph type="body" idx="1" hasCustomPrompt="1"/>
          </p:nvPr>
        </p:nvSpPr>
        <p:spPr>
          <a:xfrm>
            <a:off x="857423" y="1706333"/>
            <a:ext cx="2172283" cy="1411629"/>
          </a:xfrm>
          <a:prstGeom prst="rect">
            <a:avLst/>
          </a:prstGeom>
        </p:spPr>
        <p:txBody>
          <a:bodyPr lIns="0" tIns="0" rIns="0" b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19" name="Tijdelijke aanduiding voor tekst 2">
            <a:extLst>
              <a:ext uri="{FF2B5EF4-FFF2-40B4-BE49-F238E27FC236}">
                <a16:creationId xmlns:a16="http://schemas.microsoft.com/office/drawing/2014/main" id="{9692C471-7F90-3A43-8540-7BCCF6C50D5F}"/>
              </a:ext>
            </a:extLst>
          </p:cNvPr>
          <p:cNvSpPr>
            <a:spLocks noGrp="1"/>
          </p:cNvSpPr>
          <p:nvPr>
            <p:ph type="body" idx="32" hasCustomPrompt="1"/>
          </p:nvPr>
        </p:nvSpPr>
        <p:spPr>
          <a:xfrm>
            <a:off x="3552497"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20" name="Tijdelijke aanduiding voor tekst 2">
            <a:extLst>
              <a:ext uri="{FF2B5EF4-FFF2-40B4-BE49-F238E27FC236}">
                <a16:creationId xmlns:a16="http://schemas.microsoft.com/office/drawing/2014/main" id="{B86A35CF-A76E-BF44-B5CA-539FF87586CD}"/>
              </a:ext>
            </a:extLst>
          </p:cNvPr>
          <p:cNvSpPr>
            <a:spLocks noGrp="1"/>
          </p:cNvSpPr>
          <p:nvPr>
            <p:ph type="body" idx="33" hasCustomPrompt="1"/>
          </p:nvPr>
        </p:nvSpPr>
        <p:spPr>
          <a:xfrm>
            <a:off x="6263612"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21" name="Tijdelijke aanduiding voor tekst 2">
            <a:extLst>
              <a:ext uri="{FF2B5EF4-FFF2-40B4-BE49-F238E27FC236}">
                <a16:creationId xmlns:a16="http://schemas.microsoft.com/office/drawing/2014/main" id="{B576D248-4337-9C46-9535-42A178B5CF98}"/>
              </a:ext>
            </a:extLst>
          </p:cNvPr>
          <p:cNvSpPr>
            <a:spLocks noGrp="1"/>
          </p:cNvSpPr>
          <p:nvPr>
            <p:ph type="body" idx="34" hasCustomPrompt="1"/>
          </p:nvPr>
        </p:nvSpPr>
        <p:spPr>
          <a:xfrm>
            <a:off x="8958685"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Tree>
    <p:extLst>
      <p:ext uri="{BB962C8B-B14F-4D97-AF65-F5344CB8AC3E}">
        <p14:creationId xmlns:p14="http://schemas.microsoft.com/office/powerpoint/2010/main" val="1556665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afiek">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3" name="Tijdelijke aanduiding voor grafiek 2">
            <a:extLst>
              <a:ext uri="{FF2B5EF4-FFF2-40B4-BE49-F238E27FC236}">
                <a16:creationId xmlns:a16="http://schemas.microsoft.com/office/drawing/2014/main" id="{DE230B8D-5C68-E44A-8195-D5F15EF6EFC1}"/>
              </a:ext>
            </a:extLst>
          </p:cNvPr>
          <p:cNvSpPr>
            <a:spLocks noGrp="1"/>
          </p:cNvSpPr>
          <p:nvPr>
            <p:ph type="chart" sz="quarter" idx="26"/>
          </p:nvPr>
        </p:nvSpPr>
        <p:spPr>
          <a:xfrm>
            <a:off x="3414713" y="1585730"/>
            <a:ext cx="8205787" cy="4201289"/>
          </a:xfrm>
        </p:spPr>
        <p:txBody>
          <a:bodyPr>
            <a:normAutofit/>
          </a:bodyPr>
          <a:lstStyle>
            <a:lvl1pPr marL="12700" indent="0" algn="ctr">
              <a:buNone/>
              <a:defRPr sz="2400">
                <a:solidFill>
                  <a:schemeClr val="tx2"/>
                </a:solidFill>
              </a:defRPr>
            </a:lvl1pPr>
          </a:lstStyle>
          <a:p>
            <a:r>
              <a:rPr lang="nl-NL"/>
              <a:t>Klik op het pictogram als u een grafiek wilt toevoegen</a:t>
            </a:r>
            <a:endParaRPr lang="nl-NL" dirty="0"/>
          </a:p>
        </p:txBody>
      </p:sp>
      <p:pic>
        <p:nvPicPr>
          <p:cNvPr id="27" name="Afbeelding 26">
            <a:extLst>
              <a:ext uri="{FF2B5EF4-FFF2-40B4-BE49-F238E27FC236}">
                <a16:creationId xmlns:a16="http://schemas.microsoft.com/office/drawing/2014/main" id="{24E96164-38C9-D443-9BC2-3F8CFFD0D97D}"/>
              </a:ext>
            </a:extLst>
          </p:cNvPr>
          <p:cNvPicPr>
            <a:picLocks noChangeAspect="1"/>
          </p:cNvPicPr>
          <p:nvPr userDrawn="1"/>
        </p:nvPicPr>
        <p:blipFill rotWithShape="1">
          <a:blip r:embed="rId4"/>
          <a:srcRect l="16558" t="38542" r="19303" b="40160"/>
          <a:stretch/>
        </p:blipFill>
        <p:spPr>
          <a:xfrm>
            <a:off x="734324" y="2934272"/>
            <a:ext cx="1704421" cy="565975"/>
          </a:xfrm>
          <a:prstGeom prst="rect">
            <a:avLst/>
          </a:prstGeom>
        </p:spPr>
      </p:pic>
      <p:sp>
        <p:nvSpPr>
          <p:cNvPr id="7" name="Tijdelijke aanduiding voor tekst 6">
            <a:extLst>
              <a:ext uri="{FF2B5EF4-FFF2-40B4-BE49-F238E27FC236}">
                <a16:creationId xmlns:a16="http://schemas.microsoft.com/office/drawing/2014/main" id="{7EFBD12C-F797-BC46-B753-30BB689435B0}"/>
              </a:ext>
            </a:extLst>
          </p:cNvPr>
          <p:cNvSpPr>
            <a:spLocks noGrp="1"/>
          </p:cNvSpPr>
          <p:nvPr>
            <p:ph type="body" sz="quarter" idx="27" hasCustomPrompt="1"/>
          </p:nvPr>
        </p:nvSpPr>
        <p:spPr>
          <a:xfrm>
            <a:off x="960175" y="3402395"/>
            <a:ext cx="2095500" cy="2384624"/>
          </a:xfrm>
        </p:spPr>
        <p:txBody>
          <a:bodyPr lIns="0" tIns="0" rIns="0" bIns="0"/>
          <a:lstStyle/>
          <a:p>
            <a:pPr lvl="2"/>
            <a:r>
              <a:rPr lang="nl-NL" dirty="0"/>
              <a:t>Toelichting</a:t>
            </a:r>
          </a:p>
        </p:txBody>
      </p:sp>
      <p:pic>
        <p:nvPicPr>
          <p:cNvPr id="29" name="Afbeelding 28">
            <a:extLst>
              <a:ext uri="{FF2B5EF4-FFF2-40B4-BE49-F238E27FC236}">
                <a16:creationId xmlns:a16="http://schemas.microsoft.com/office/drawing/2014/main" id="{8B17FBEF-D6C0-8A4C-A237-A5B8E68678DF}"/>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8" name="Tijdelijke aanduiding voor voettekst 6">
            <a:extLst>
              <a:ext uri="{FF2B5EF4-FFF2-40B4-BE49-F238E27FC236}">
                <a16:creationId xmlns:a16="http://schemas.microsoft.com/office/drawing/2014/main" id="{3F4C9B55-EAE9-ED46-8BD8-2D567A8B56D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958969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lanco einddia">
    <p:bg>
      <p:bgRef idx="1001">
        <a:schemeClr val="bg1"/>
      </p:bgRef>
    </p:bg>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949290" y="3611105"/>
            <a:ext cx="6904996" cy="2605343"/>
          </a:xfrm>
        </p:spPr>
        <p:txBody>
          <a:bodyPr anchor="b">
            <a:noAutofit/>
          </a:bodyPr>
          <a:lstStyle>
            <a:lvl1pPr algn="l">
              <a:defRPr sz="6000">
                <a:solidFill>
                  <a:schemeClr val="tx1"/>
                </a:solidFill>
              </a:defRPr>
            </a:lvl1pPr>
          </a:lstStyle>
          <a:p>
            <a:r>
              <a:rPr lang="nl-NL" dirty="0"/>
              <a:t>Bedankt </a:t>
            </a:r>
            <a:br>
              <a:rPr lang="nl-NL" dirty="0"/>
            </a:br>
            <a:r>
              <a:rPr lang="nl-NL" dirty="0"/>
              <a:t>voor je </a:t>
            </a:r>
            <a:br>
              <a:rPr lang="nl-NL" dirty="0"/>
            </a:br>
            <a:r>
              <a:rPr lang="nl-NL" dirty="0"/>
              <a:t>aandacht</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11" name="Graphic 8">
            <a:extLst>
              <a:ext uri="{FF2B5EF4-FFF2-40B4-BE49-F238E27FC236}">
                <a16:creationId xmlns:a16="http://schemas.microsoft.com/office/drawing/2014/main" id="{D6E158D8-33E8-7C46-B5F6-AF5173B49D10}"/>
              </a:ext>
            </a:extLst>
          </p:cNvPr>
          <p:cNvPicPr>
            <a:picLocks noChangeAspect="1"/>
          </p:cNvPicPr>
          <p:nvPr userDrawn="1"/>
        </p:nvPicPr>
        <p:blipFill>
          <a:blip r:embed="rId2"/>
          <a:srcRect/>
          <a:stretch/>
        </p:blipFill>
        <p:spPr>
          <a:xfrm>
            <a:off x="10919199" y="235410"/>
            <a:ext cx="869201" cy="899921"/>
          </a:xfrm>
          <a:prstGeom prst="rect">
            <a:avLst/>
          </a:prstGeom>
        </p:spPr>
      </p:pic>
    </p:spTree>
    <p:extLst>
      <p:ext uri="{BB962C8B-B14F-4D97-AF65-F5344CB8AC3E}">
        <p14:creationId xmlns:p14="http://schemas.microsoft.com/office/powerpoint/2010/main" val="260890217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72A0A22C-9AE1-914F-8667-458A790639FD}"/>
              </a:ext>
            </a:extLst>
          </p:cNvPr>
          <p:cNvSpPr>
            <a:spLocks noGrp="1"/>
          </p:cNvSpPr>
          <p:nvPr>
            <p:ph type="subTitle" idx="1" hasCustomPrompt="1"/>
          </p:nvPr>
        </p:nvSpPr>
        <p:spPr>
          <a:xfrm>
            <a:off x="2643502" y="3839944"/>
            <a:ext cx="6998640" cy="879303"/>
          </a:xfrm>
          <a:prstGeom prst="rect">
            <a:avLst/>
          </a:prstGeom>
        </p:spPr>
        <p:txBody>
          <a:bodyPr lIns="0" tIns="0" rIns="0" bIns="0">
            <a:normAutofit/>
          </a:bodyPr>
          <a:lstStyle>
            <a:lvl1pPr marL="0" indent="0" algn="l">
              <a:buNone/>
              <a:defRPr sz="2800" b="0">
                <a:solidFill>
                  <a:schemeClr val="tx2"/>
                </a:solidFill>
                <a:latin typeface="Corbel" panose="020B05030202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Naam presentator / subtitel</a:t>
            </a:r>
          </a:p>
        </p:txBody>
      </p:sp>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2643501" y="1238290"/>
            <a:ext cx="8704856" cy="1973615"/>
          </a:xfrm>
        </p:spPr>
        <p:txBody>
          <a:bodyPr lIns="0" tIns="0" rIns="0" bIns="0" anchor="b">
            <a:normAutofit/>
          </a:bodyPr>
          <a:lstStyle>
            <a:lvl1pPr algn="l">
              <a:defRPr sz="7200" b="1">
                <a:solidFill>
                  <a:schemeClr val="tx1"/>
                </a:solidFill>
                <a:latin typeface="Corbel" panose="020B0503020204020204" pitchFamily="34" charset="0"/>
              </a:defRPr>
            </a:lvl1pPr>
          </a:lstStyle>
          <a:p>
            <a:r>
              <a:rPr lang="nl-NL" dirty="0"/>
              <a:t>TITEL PRESENTATIE</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8" name="Graphic 7">
            <a:extLst>
              <a:ext uri="{FF2B5EF4-FFF2-40B4-BE49-F238E27FC236}">
                <a16:creationId xmlns:a16="http://schemas.microsoft.com/office/drawing/2014/main" id="{BA38C4C2-F82F-3B4F-8110-01B554E09D3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9" name="Afbeelding 8">
            <a:extLst>
              <a:ext uri="{FF2B5EF4-FFF2-40B4-BE49-F238E27FC236}">
                <a16:creationId xmlns:a16="http://schemas.microsoft.com/office/drawing/2014/main" id="{EAC6FD55-A77B-2A41-929E-4E7C6E72FC6C}"/>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cxnSp>
        <p:nvCxnSpPr>
          <p:cNvPr id="12" name="Rechte verbindingslijn 11">
            <a:extLst>
              <a:ext uri="{FF2B5EF4-FFF2-40B4-BE49-F238E27FC236}">
                <a16:creationId xmlns:a16="http://schemas.microsoft.com/office/drawing/2014/main" id="{D03600B9-E45C-4A4F-AB9D-5BC4FD54698F}"/>
              </a:ext>
            </a:extLst>
          </p:cNvPr>
          <p:cNvCxnSpPr>
            <a:cxnSpLocks/>
          </p:cNvCxnSpPr>
          <p:nvPr userDrawn="1"/>
        </p:nvCxnSpPr>
        <p:spPr>
          <a:xfrm>
            <a:off x="2643502" y="3421251"/>
            <a:ext cx="2294258" cy="0"/>
          </a:xfrm>
          <a:prstGeom prst="line">
            <a:avLst/>
          </a:prstGeom>
          <a:ln w="104775"/>
        </p:spPr>
        <p:style>
          <a:lnRef idx="3">
            <a:schemeClr val="accent5"/>
          </a:lnRef>
          <a:fillRef idx="0">
            <a:schemeClr val="accent5"/>
          </a:fillRef>
          <a:effectRef idx="2">
            <a:schemeClr val="accent5"/>
          </a:effectRef>
          <a:fontRef idx="minor">
            <a:schemeClr val="tx1"/>
          </a:fontRef>
        </p:style>
      </p:cxnSp>
      <p:sp>
        <p:nvSpPr>
          <p:cNvPr id="2" name="Rechthoek 1">
            <a:extLst>
              <a:ext uri="{FF2B5EF4-FFF2-40B4-BE49-F238E27FC236}">
                <a16:creationId xmlns:a16="http://schemas.microsoft.com/office/drawing/2014/main" id="{657D7D29-777F-8748-B8B6-DC92B0A5EEFD}"/>
              </a:ext>
            </a:extLst>
          </p:cNvPr>
          <p:cNvSpPr/>
          <p:nvPr userDrawn="1"/>
        </p:nvSpPr>
        <p:spPr>
          <a:xfrm>
            <a:off x="-1" y="0"/>
            <a:ext cx="1892969" cy="10493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5718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ussenpagina">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0A25CAC3-6407-BC4B-B8C1-F7B6E252852B}"/>
              </a:ext>
            </a:extLst>
          </p:cNvPr>
          <p:cNvPicPr>
            <a:picLocks noChangeAspect="1"/>
          </p:cNvPicPr>
          <p:nvPr userDrawn="1"/>
        </p:nvPicPr>
        <p:blipFill rotWithShape="1">
          <a:blip r:embed="rId2">
            <a:alphaModFix amt="50000"/>
          </a:blip>
          <a:srcRect l="49503" r="904" b="47111"/>
          <a:stretch/>
        </p:blipFill>
        <p:spPr>
          <a:xfrm>
            <a:off x="406443" y="1304970"/>
            <a:ext cx="3684401" cy="5553030"/>
          </a:xfrm>
          <a:prstGeom prst="rect">
            <a:avLst/>
          </a:prstGeom>
        </p:spPr>
      </p:pic>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406443" y="1772816"/>
            <a:ext cx="3684401" cy="3140929"/>
          </a:xfrm>
        </p:spPr>
        <p:txBody>
          <a:bodyPr vert="horz" wrap="square" lIns="0" tIns="0" rIns="0" bIns="0" anchor="b" anchorCtr="0">
            <a:noAutofit/>
          </a:bodyPr>
          <a:lstStyle>
            <a:lvl1pPr algn="ctr">
              <a:defRPr sz="23900">
                <a:solidFill>
                  <a:schemeClr val="bg1"/>
                </a:solidFill>
              </a:defRPr>
            </a:lvl1pPr>
          </a:lstStyle>
          <a:p>
            <a:r>
              <a:rPr lang="nl-NL" dirty="0"/>
              <a:t>#</a:t>
            </a:r>
          </a:p>
        </p:txBody>
      </p:sp>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22" name="Tijdelijke aanduiding voor tekst 21">
            <a:extLst>
              <a:ext uri="{FF2B5EF4-FFF2-40B4-BE49-F238E27FC236}">
                <a16:creationId xmlns:a16="http://schemas.microsoft.com/office/drawing/2014/main" id="{02066270-A458-A543-B83F-5E129BF7DF7F}"/>
              </a:ext>
            </a:extLst>
          </p:cNvPr>
          <p:cNvSpPr>
            <a:spLocks noGrp="1"/>
          </p:cNvSpPr>
          <p:nvPr>
            <p:ph type="body" sz="quarter" idx="15" hasCustomPrompt="1"/>
          </p:nvPr>
        </p:nvSpPr>
        <p:spPr>
          <a:xfrm>
            <a:off x="4394597" y="2816656"/>
            <a:ext cx="6919353" cy="1620456"/>
          </a:xfrm>
        </p:spPr>
        <p:txBody>
          <a:bodyPr anchor="b">
            <a:normAutofit/>
          </a:bodyPr>
          <a:lstStyle>
            <a:lvl1pPr>
              <a:defRPr sz="6000" b="1">
                <a:solidFill>
                  <a:schemeClr val="tx1"/>
                </a:solidFill>
              </a:defRPr>
            </a:lvl1pPr>
          </a:lstStyle>
          <a:p>
            <a:pPr lvl="0"/>
            <a:r>
              <a:rPr lang="nl-NL" dirty="0"/>
              <a:t>Voeg een titel toe</a:t>
            </a:r>
          </a:p>
        </p:txBody>
      </p:sp>
      <p:sp>
        <p:nvSpPr>
          <p:cNvPr id="9" name="Tijdelijke aanduiding voor tekst 21">
            <a:extLst>
              <a:ext uri="{FF2B5EF4-FFF2-40B4-BE49-F238E27FC236}">
                <a16:creationId xmlns:a16="http://schemas.microsoft.com/office/drawing/2014/main" id="{D0CC4299-097F-F54F-A5DA-D8CBD53F76C5}"/>
              </a:ext>
            </a:extLst>
          </p:cNvPr>
          <p:cNvSpPr>
            <a:spLocks noGrp="1"/>
          </p:cNvSpPr>
          <p:nvPr>
            <p:ph type="body" sz="quarter" idx="16" hasCustomPrompt="1"/>
          </p:nvPr>
        </p:nvSpPr>
        <p:spPr>
          <a:xfrm>
            <a:off x="4429004" y="4638543"/>
            <a:ext cx="3981903" cy="897019"/>
          </a:xfrm>
        </p:spPr>
        <p:txBody>
          <a:bodyPr anchor="t">
            <a:normAutofit/>
          </a:bodyPr>
          <a:lstStyle>
            <a:lvl1pPr>
              <a:defRPr sz="2000" b="0">
                <a:solidFill>
                  <a:schemeClr val="tx2"/>
                </a:solidFill>
              </a:defRPr>
            </a:lvl1pPr>
          </a:lstStyle>
          <a:p>
            <a:pPr lvl="0"/>
            <a:r>
              <a:rPr lang="nl-NL" dirty="0"/>
              <a:t>Ondertitel</a:t>
            </a:r>
          </a:p>
        </p:txBody>
      </p:sp>
      <p:sp>
        <p:nvSpPr>
          <p:cNvPr id="11" name="Tijdelijke aanduiding voor voettekst 6">
            <a:extLst>
              <a:ext uri="{FF2B5EF4-FFF2-40B4-BE49-F238E27FC236}">
                <a16:creationId xmlns:a16="http://schemas.microsoft.com/office/drawing/2014/main" id="{2A320FA2-D87E-984C-A832-5326788E9A9C}"/>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089167325"/>
      </p:ext>
    </p:extLst>
  </p:cSld>
  <p:clrMapOvr>
    <a:masterClrMapping/>
  </p:clrMapOvr>
  <p:extLst>
    <p:ext uri="{DCECCB84-F9BA-43D5-87BE-67443E8EF086}">
      <p15:sldGuideLst xmlns:p15="http://schemas.microsoft.com/office/powerpoint/2012/main">
        <p15:guide id="1" orient="horz" pos="261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sopgave(4x)">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7" name="Tijdelijke aanduiding voor voettekst 6">
            <a:extLst>
              <a:ext uri="{FF2B5EF4-FFF2-40B4-BE49-F238E27FC236}">
                <a16:creationId xmlns:a16="http://schemas.microsoft.com/office/drawing/2014/main" id="{01040A02-AF71-D340-8065-78E5097901F0}"/>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3" name="Tijdelijke aanduiding voor tekst 21">
            <a:extLst>
              <a:ext uri="{FF2B5EF4-FFF2-40B4-BE49-F238E27FC236}">
                <a16:creationId xmlns:a16="http://schemas.microsoft.com/office/drawing/2014/main" id="{3C4B282F-666E-2243-B7D2-97779D837AC8}"/>
              </a:ext>
            </a:extLst>
          </p:cNvPr>
          <p:cNvSpPr>
            <a:spLocks noGrp="1"/>
          </p:cNvSpPr>
          <p:nvPr>
            <p:ph type="body" sz="quarter" idx="15" hasCustomPrompt="1"/>
          </p:nvPr>
        </p:nvSpPr>
        <p:spPr>
          <a:xfrm>
            <a:off x="1909610" y="2789497"/>
            <a:ext cx="3981903" cy="897019"/>
          </a:xfrm>
        </p:spPr>
        <p:txBody>
          <a:bodyPr anchor="t">
            <a:normAutofit/>
          </a:bodyPr>
          <a:lstStyle>
            <a:lvl1pPr>
              <a:defRPr sz="2000" b="0">
                <a:solidFill>
                  <a:schemeClr val="tx2"/>
                </a:solidFill>
              </a:defRPr>
            </a:lvl1pPr>
          </a:lstStyle>
          <a:p>
            <a:pPr lvl="0"/>
            <a:r>
              <a:rPr lang="nl-NL" dirty="0"/>
              <a:t>Ondertitel</a:t>
            </a:r>
          </a:p>
        </p:txBody>
      </p:sp>
      <p:sp>
        <p:nvSpPr>
          <p:cNvPr id="18" name="Tijdelijke aanduiding voor tekst 21">
            <a:extLst>
              <a:ext uri="{FF2B5EF4-FFF2-40B4-BE49-F238E27FC236}">
                <a16:creationId xmlns:a16="http://schemas.microsoft.com/office/drawing/2014/main" id="{4E081957-D00C-FF4B-B1B1-EBB03ACD0546}"/>
              </a:ext>
            </a:extLst>
          </p:cNvPr>
          <p:cNvSpPr>
            <a:spLocks noGrp="1"/>
          </p:cNvSpPr>
          <p:nvPr>
            <p:ph type="body" sz="quarter" idx="16" hasCustomPrompt="1"/>
          </p:nvPr>
        </p:nvSpPr>
        <p:spPr>
          <a:xfrm>
            <a:off x="1909610" y="1782500"/>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2" name="Tijdelijke aanduiding voor tekst 21">
            <a:extLst>
              <a:ext uri="{FF2B5EF4-FFF2-40B4-BE49-F238E27FC236}">
                <a16:creationId xmlns:a16="http://schemas.microsoft.com/office/drawing/2014/main" id="{02FF8124-A576-2F49-B18E-FAB646B1AD86}"/>
              </a:ext>
            </a:extLst>
          </p:cNvPr>
          <p:cNvSpPr>
            <a:spLocks noGrp="1"/>
          </p:cNvSpPr>
          <p:nvPr>
            <p:ph type="body" sz="quarter" idx="17" hasCustomPrompt="1"/>
          </p:nvPr>
        </p:nvSpPr>
        <p:spPr>
          <a:xfrm>
            <a:off x="1909610" y="4930813"/>
            <a:ext cx="3981903" cy="897019"/>
          </a:xfrm>
        </p:spPr>
        <p:txBody>
          <a:bodyPr anchor="t">
            <a:normAutofit/>
          </a:bodyPr>
          <a:lstStyle>
            <a:lvl1pPr>
              <a:defRPr sz="2000" b="0">
                <a:solidFill>
                  <a:schemeClr val="tx2"/>
                </a:solidFill>
              </a:defRPr>
            </a:lvl1pPr>
          </a:lstStyle>
          <a:p>
            <a:pPr lvl="0"/>
            <a:r>
              <a:rPr lang="nl-NL" dirty="0"/>
              <a:t>Ondertitel</a:t>
            </a:r>
          </a:p>
        </p:txBody>
      </p:sp>
      <p:sp>
        <p:nvSpPr>
          <p:cNvPr id="23" name="Tijdelijke aanduiding voor tekst 21">
            <a:extLst>
              <a:ext uri="{FF2B5EF4-FFF2-40B4-BE49-F238E27FC236}">
                <a16:creationId xmlns:a16="http://schemas.microsoft.com/office/drawing/2014/main" id="{22D17C5E-F202-B846-80B5-10BA04BA6B30}"/>
              </a:ext>
            </a:extLst>
          </p:cNvPr>
          <p:cNvSpPr>
            <a:spLocks noGrp="1"/>
          </p:cNvSpPr>
          <p:nvPr>
            <p:ph type="body" sz="quarter" idx="18" hasCustomPrompt="1"/>
          </p:nvPr>
        </p:nvSpPr>
        <p:spPr>
          <a:xfrm>
            <a:off x="1909610" y="3923816"/>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5" name="Tijdelijke aanduiding voor tekst 21">
            <a:extLst>
              <a:ext uri="{FF2B5EF4-FFF2-40B4-BE49-F238E27FC236}">
                <a16:creationId xmlns:a16="http://schemas.microsoft.com/office/drawing/2014/main" id="{DD257625-BEB3-8C45-8CAC-955D91518F90}"/>
              </a:ext>
            </a:extLst>
          </p:cNvPr>
          <p:cNvSpPr>
            <a:spLocks noGrp="1"/>
          </p:cNvSpPr>
          <p:nvPr>
            <p:ph type="body" sz="quarter" idx="19" hasCustomPrompt="1"/>
          </p:nvPr>
        </p:nvSpPr>
        <p:spPr>
          <a:xfrm>
            <a:off x="7384435" y="2789497"/>
            <a:ext cx="3981903" cy="897019"/>
          </a:xfrm>
        </p:spPr>
        <p:txBody>
          <a:bodyPr anchor="t">
            <a:normAutofit/>
          </a:bodyPr>
          <a:lstStyle>
            <a:lvl1pPr>
              <a:defRPr sz="2000" b="0">
                <a:solidFill>
                  <a:schemeClr val="tx2"/>
                </a:solidFill>
              </a:defRPr>
            </a:lvl1pPr>
          </a:lstStyle>
          <a:p>
            <a:pPr lvl="0"/>
            <a:r>
              <a:rPr lang="nl-NL" dirty="0"/>
              <a:t>Ondertitel</a:t>
            </a:r>
          </a:p>
        </p:txBody>
      </p:sp>
      <p:sp>
        <p:nvSpPr>
          <p:cNvPr id="26" name="Tijdelijke aanduiding voor tekst 21">
            <a:extLst>
              <a:ext uri="{FF2B5EF4-FFF2-40B4-BE49-F238E27FC236}">
                <a16:creationId xmlns:a16="http://schemas.microsoft.com/office/drawing/2014/main" id="{6A307C4A-45D7-234C-9037-2D921CB9EEAF}"/>
              </a:ext>
            </a:extLst>
          </p:cNvPr>
          <p:cNvSpPr>
            <a:spLocks noGrp="1"/>
          </p:cNvSpPr>
          <p:nvPr>
            <p:ph type="body" sz="quarter" idx="20" hasCustomPrompt="1"/>
          </p:nvPr>
        </p:nvSpPr>
        <p:spPr>
          <a:xfrm>
            <a:off x="7384435" y="1782500"/>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8" name="Tijdelijke aanduiding voor tekst 21">
            <a:extLst>
              <a:ext uri="{FF2B5EF4-FFF2-40B4-BE49-F238E27FC236}">
                <a16:creationId xmlns:a16="http://schemas.microsoft.com/office/drawing/2014/main" id="{C630DF57-E98F-6043-BB91-00F8CACABA08}"/>
              </a:ext>
            </a:extLst>
          </p:cNvPr>
          <p:cNvSpPr>
            <a:spLocks noGrp="1"/>
          </p:cNvSpPr>
          <p:nvPr>
            <p:ph type="body" sz="quarter" idx="21" hasCustomPrompt="1"/>
          </p:nvPr>
        </p:nvSpPr>
        <p:spPr>
          <a:xfrm>
            <a:off x="7384435" y="4919238"/>
            <a:ext cx="3981903" cy="897019"/>
          </a:xfrm>
        </p:spPr>
        <p:txBody>
          <a:bodyPr anchor="t">
            <a:normAutofit/>
          </a:bodyPr>
          <a:lstStyle>
            <a:lvl1pPr>
              <a:defRPr sz="2000" b="0">
                <a:solidFill>
                  <a:schemeClr val="tx2"/>
                </a:solidFill>
              </a:defRPr>
            </a:lvl1pPr>
          </a:lstStyle>
          <a:p>
            <a:pPr lvl="0"/>
            <a:r>
              <a:rPr lang="nl-NL" dirty="0"/>
              <a:t>Ondertitel</a:t>
            </a:r>
          </a:p>
        </p:txBody>
      </p:sp>
      <p:sp>
        <p:nvSpPr>
          <p:cNvPr id="29" name="Tijdelijke aanduiding voor tekst 21">
            <a:extLst>
              <a:ext uri="{FF2B5EF4-FFF2-40B4-BE49-F238E27FC236}">
                <a16:creationId xmlns:a16="http://schemas.microsoft.com/office/drawing/2014/main" id="{46BB553E-6BF6-4345-BA8E-526BE58DB660}"/>
              </a:ext>
            </a:extLst>
          </p:cNvPr>
          <p:cNvSpPr>
            <a:spLocks noGrp="1"/>
          </p:cNvSpPr>
          <p:nvPr>
            <p:ph type="body" sz="quarter" idx="22" hasCustomPrompt="1"/>
          </p:nvPr>
        </p:nvSpPr>
        <p:spPr>
          <a:xfrm>
            <a:off x="7384435" y="3912241"/>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30" name="Tijdelijke aanduiding voor tekst 21">
            <a:extLst>
              <a:ext uri="{FF2B5EF4-FFF2-40B4-BE49-F238E27FC236}">
                <a16:creationId xmlns:a16="http://schemas.microsoft.com/office/drawing/2014/main" id="{45760F94-AE61-FE47-805F-9B71D106C486}"/>
              </a:ext>
            </a:extLst>
          </p:cNvPr>
          <p:cNvSpPr>
            <a:spLocks noGrp="1"/>
          </p:cNvSpPr>
          <p:nvPr>
            <p:ph type="body" sz="quarter" idx="23" hasCustomPrompt="1"/>
          </p:nvPr>
        </p:nvSpPr>
        <p:spPr>
          <a:xfrm>
            <a:off x="6169093" y="1782500"/>
            <a:ext cx="1082811" cy="897019"/>
          </a:xfrm>
        </p:spPr>
        <p:txBody>
          <a:bodyPr anchor="b">
            <a:noAutofit/>
          </a:bodyPr>
          <a:lstStyle>
            <a:lvl1pPr algn="r">
              <a:defRPr sz="5400" b="1">
                <a:solidFill>
                  <a:schemeClr val="tx1"/>
                </a:solidFill>
              </a:defRPr>
            </a:lvl1pPr>
          </a:lstStyle>
          <a:p>
            <a:pPr lvl="0"/>
            <a:r>
              <a:rPr lang="nl-NL" dirty="0"/>
              <a:t>#</a:t>
            </a:r>
          </a:p>
        </p:txBody>
      </p:sp>
      <p:sp>
        <p:nvSpPr>
          <p:cNvPr id="31" name="Tijdelijke aanduiding voor tekst 21">
            <a:extLst>
              <a:ext uri="{FF2B5EF4-FFF2-40B4-BE49-F238E27FC236}">
                <a16:creationId xmlns:a16="http://schemas.microsoft.com/office/drawing/2014/main" id="{4015F3ED-EA1A-BC44-ABEF-354B535960C9}"/>
              </a:ext>
            </a:extLst>
          </p:cNvPr>
          <p:cNvSpPr>
            <a:spLocks noGrp="1"/>
          </p:cNvSpPr>
          <p:nvPr>
            <p:ph type="body" sz="quarter" idx="24" hasCustomPrompt="1"/>
          </p:nvPr>
        </p:nvSpPr>
        <p:spPr>
          <a:xfrm>
            <a:off x="6169093" y="3902594"/>
            <a:ext cx="1082811" cy="897019"/>
          </a:xfrm>
        </p:spPr>
        <p:txBody>
          <a:bodyPr anchor="b">
            <a:noAutofit/>
          </a:bodyPr>
          <a:lstStyle>
            <a:lvl1pPr algn="r">
              <a:defRPr sz="5400" b="1">
                <a:solidFill>
                  <a:schemeClr val="tx1"/>
                </a:solidFill>
              </a:defRPr>
            </a:lvl1pPr>
          </a:lstStyle>
          <a:p>
            <a:pPr lvl="0"/>
            <a:r>
              <a:rPr lang="nl-NL" dirty="0"/>
              <a:t>#</a:t>
            </a:r>
          </a:p>
        </p:txBody>
      </p:sp>
      <p:sp>
        <p:nvSpPr>
          <p:cNvPr id="32" name="Tijdelijke aanduiding voor tekst 21">
            <a:extLst>
              <a:ext uri="{FF2B5EF4-FFF2-40B4-BE49-F238E27FC236}">
                <a16:creationId xmlns:a16="http://schemas.microsoft.com/office/drawing/2014/main" id="{C052F975-FBFA-B841-A36D-D68A9AAC2B03}"/>
              </a:ext>
            </a:extLst>
          </p:cNvPr>
          <p:cNvSpPr>
            <a:spLocks noGrp="1"/>
          </p:cNvSpPr>
          <p:nvPr>
            <p:ph type="body" sz="quarter" idx="25" hasCustomPrompt="1"/>
          </p:nvPr>
        </p:nvSpPr>
        <p:spPr>
          <a:xfrm>
            <a:off x="705842" y="3902594"/>
            <a:ext cx="1082811" cy="918241"/>
          </a:xfrm>
        </p:spPr>
        <p:txBody>
          <a:bodyPr anchor="b">
            <a:noAutofit/>
          </a:bodyPr>
          <a:lstStyle>
            <a:lvl1pPr algn="r">
              <a:defRPr sz="5400" b="1">
                <a:solidFill>
                  <a:schemeClr val="tx1"/>
                </a:solidFill>
              </a:defRPr>
            </a:lvl1pPr>
          </a:lstStyle>
          <a:p>
            <a:pPr lvl="0"/>
            <a:r>
              <a:rPr lang="nl-NL" dirty="0"/>
              <a:t>#</a:t>
            </a:r>
          </a:p>
        </p:txBody>
      </p:sp>
      <p:sp>
        <p:nvSpPr>
          <p:cNvPr id="33" name="Tijdelijke aanduiding voor tekst 21">
            <a:extLst>
              <a:ext uri="{FF2B5EF4-FFF2-40B4-BE49-F238E27FC236}">
                <a16:creationId xmlns:a16="http://schemas.microsoft.com/office/drawing/2014/main" id="{84BD4561-B485-834C-B593-AA373C3975AE}"/>
              </a:ext>
            </a:extLst>
          </p:cNvPr>
          <p:cNvSpPr>
            <a:spLocks noGrp="1"/>
          </p:cNvSpPr>
          <p:nvPr>
            <p:ph type="body" sz="quarter" idx="26" hasCustomPrompt="1"/>
          </p:nvPr>
        </p:nvSpPr>
        <p:spPr>
          <a:xfrm>
            <a:off x="705842" y="1761278"/>
            <a:ext cx="1082811" cy="918241"/>
          </a:xfrm>
        </p:spPr>
        <p:txBody>
          <a:bodyPr anchor="b">
            <a:noAutofit/>
          </a:bodyPr>
          <a:lstStyle>
            <a:lvl1pPr algn="r">
              <a:defRPr sz="5400" b="1">
                <a:solidFill>
                  <a:schemeClr val="tx1"/>
                </a:solidFill>
              </a:defRPr>
            </a:lvl1pPr>
          </a:lstStyle>
          <a:p>
            <a:pPr lvl="0"/>
            <a:r>
              <a:rPr lang="nl-NL" dirty="0"/>
              <a:t>#</a:t>
            </a:r>
          </a:p>
        </p:txBody>
      </p:sp>
      <p:pic>
        <p:nvPicPr>
          <p:cNvPr id="36" name="Afbeelding 35">
            <a:extLst>
              <a:ext uri="{FF2B5EF4-FFF2-40B4-BE49-F238E27FC236}">
                <a16:creationId xmlns:a16="http://schemas.microsoft.com/office/drawing/2014/main" id="{796A40C5-F9A8-9648-8C22-BE4495B80AD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spTree>
    <p:extLst>
      <p:ext uri="{BB962C8B-B14F-4D97-AF65-F5344CB8AC3E}">
        <p14:creationId xmlns:p14="http://schemas.microsoft.com/office/powerpoint/2010/main" val="165772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sopgave(9x)">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7" name="Tijdelijke aanduiding voor voettekst 6">
            <a:extLst>
              <a:ext uri="{FF2B5EF4-FFF2-40B4-BE49-F238E27FC236}">
                <a16:creationId xmlns:a16="http://schemas.microsoft.com/office/drawing/2014/main" id="{01040A02-AF71-D340-8065-78E5097901F0}"/>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3" name="Tijdelijke aanduiding voor tekst 21">
            <a:extLst>
              <a:ext uri="{FF2B5EF4-FFF2-40B4-BE49-F238E27FC236}">
                <a16:creationId xmlns:a16="http://schemas.microsoft.com/office/drawing/2014/main" id="{3C4B282F-666E-2243-B7D2-97779D837AC8}"/>
              </a:ext>
            </a:extLst>
          </p:cNvPr>
          <p:cNvSpPr>
            <a:spLocks noGrp="1"/>
          </p:cNvSpPr>
          <p:nvPr>
            <p:ph type="body" sz="quarter" idx="15" hasCustomPrompt="1"/>
          </p:nvPr>
        </p:nvSpPr>
        <p:spPr>
          <a:xfrm>
            <a:off x="1321092"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18" name="Tijdelijke aanduiding voor tekst 21">
            <a:extLst>
              <a:ext uri="{FF2B5EF4-FFF2-40B4-BE49-F238E27FC236}">
                <a16:creationId xmlns:a16="http://schemas.microsoft.com/office/drawing/2014/main" id="{4E081957-D00C-FF4B-B1B1-EBB03ACD0546}"/>
              </a:ext>
            </a:extLst>
          </p:cNvPr>
          <p:cNvSpPr>
            <a:spLocks noGrp="1"/>
          </p:cNvSpPr>
          <p:nvPr>
            <p:ph type="body" sz="quarter" idx="16" hasCustomPrompt="1"/>
          </p:nvPr>
        </p:nvSpPr>
        <p:spPr>
          <a:xfrm>
            <a:off x="1321092"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3" name="Tijdelijke aanduiding voor tekst 21">
            <a:extLst>
              <a:ext uri="{FF2B5EF4-FFF2-40B4-BE49-F238E27FC236}">
                <a16:creationId xmlns:a16="http://schemas.microsoft.com/office/drawing/2014/main" id="{84BD4561-B485-834C-B593-AA373C3975AE}"/>
              </a:ext>
            </a:extLst>
          </p:cNvPr>
          <p:cNvSpPr>
            <a:spLocks noGrp="1"/>
          </p:cNvSpPr>
          <p:nvPr>
            <p:ph type="body" sz="quarter" idx="26" hasCustomPrompt="1"/>
          </p:nvPr>
        </p:nvSpPr>
        <p:spPr>
          <a:xfrm>
            <a:off x="474375"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pic>
        <p:nvPicPr>
          <p:cNvPr id="36" name="Afbeelding 35">
            <a:extLst>
              <a:ext uri="{FF2B5EF4-FFF2-40B4-BE49-F238E27FC236}">
                <a16:creationId xmlns:a16="http://schemas.microsoft.com/office/drawing/2014/main" id="{796A40C5-F9A8-9648-8C22-BE4495B80AD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sp>
        <p:nvSpPr>
          <p:cNvPr id="19" name="Tijdelijke aanduiding voor tekst 21">
            <a:extLst>
              <a:ext uri="{FF2B5EF4-FFF2-40B4-BE49-F238E27FC236}">
                <a16:creationId xmlns:a16="http://schemas.microsoft.com/office/drawing/2014/main" id="{D74E30DB-968D-5A4B-A85E-E11C68CEEEA6}"/>
              </a:ext>
            </a:extLst>
          </p:cNvPr>
          <p:cNvSpPr>
            <a:spLocks noGrp="1"/>
          </p:cNvSpPr>
          <p:nvPr>
            <p:ph type="body" sz="quarter" idx="27" hasCustomPrompt="1"/>
          </p:nvPr>
        </p:nvSpPr>
        <p:spPr>
          <a:xfrm>
            <a:off x="1321092"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20" name="Tijdelijke aanduiding voor tekst 21">
            <a:extLst>
              <a:ext uri="{FF2B5EF4-FFF2-40B4-BE49-F238E27FC236}">
                <a16:creationId xmlns:a16="http://schemas.microsoft.com/office/drawing/2014/main" id="{CCC8A56F-2AC7-474C-85C5-0F08B50ED493}"/>
              </a:ext>
            </a:extLst>
          </p:cNvPr>
          <p:cNvSpPr>
            <a:spLocks noGrp="1"/>
          </p:cNvSpPr>
          <p:nvPr>
            <p:ph type="body" sz="quarter" idx="28" hasCustomPrompt="1"/>
          </p:nvPr>
        </p:nvSpPr>
        <p:spPr>
          <a:xfrm>
            <a:off x="1321092"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21" name="Tijdelijke aanduiding voor tekst 21">
            <a:extLst>
              <a:ext uri="{FF2B5EF4-FFF2-40B4-BE49-F238E27FC236}">
                <a16:creationId xmlns:a16="http://schemas.microsoft.com/office/drawing/2014/main" id="{A30EDFD1-42B8-9049-907D-AA759C45BF45}"/>
              </a:ext>
            </a:extLst>
          </p:cNvPr>
          <p:cNvSpPr>
            <a:spLocks noGrp="1"/>
          </p:cNvSpPr>
          <p:nvPr>
            <p:ph type="body" sz="quarter" idx="29" hasCustomPrompt="1"/>
          </p:nvPr>
        </p:nvSpPr>
        <p:spPr>
          <a:xfrm>
            <a:off x="474375"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24" name="Tijdelijke aanduiding voor tekst 21">
            <a:extLst>
              <a:ext uri="{FF2B5EF4-FFF2-40B4-BE49-F238E27FC236}">
                <a16:creationId xmlns:a16="http://schemas.microsoft.com/office/drawing/2014/main" id="{5FFFE71B-27FA-ED49-A8AD-2FCFE771F4D1}"/>
              </a:ext>
            </a:extLst>
          </p:cNvPr>
          <p:cNvSpPr>
            <a:spLocks noGrp="1"/>
          </p:cNvSpPr>
          <p:nvPr>
            <p:ph type="body" sz="quarter" idx="30" hasCustomPrompt="1"/>
          </p:nvPr>
        </p:nvSpPr>
        <p:spPr>
          <a:xfrm>
            <a:off x="1321092"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27" name="Tijdelijke aanduiding voor tekst 21">
            <a:extLst>
              <a:ext uri="{FF2B5EF4-FFF2-40B4-BE49-F238E27FC236}">
                <a16:creationId xmlns:a16="http://schemas.microsoft.com/office/drawing/2014/main" id="{7C820998-16AD-9440-A4E0-CEE1B8993370}"/>
              </a:ext>
            </a:extLst>
          </p:cNvPr>
          <p:cNvSpPr>
            <a:spLocks noGrp="1"/>
          </p:cNvSpPr>
          <p:nvPr>
            <p:ph type="body" sz="quarter" idx="31" hasCustomPrompt="1"/>
          </p:nvPr>
        </p:nvSpPr>
        <p:spPr>
          <a:xfrm>
            <a:off x="1321092"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4" name="Tijdelijke aanduiding voor tekst 21">
            <a:extLst>
              <a:ext uri="{FF2B5EF4-FFF2-40B4-BE49-F238E27FC236}">
                <a16:creationId xmlns:a16="http://schemas.microsoft.com/office/drawing/2014/main" id="{0275BF28-9D53-EE4B-A592-E05752353B60}"/>
              </a:ext>
            </a:extLst>
          </p:cNvPr>
          <p:cNvSpPr>
            <a:spLocks noGrp="1"/>
          </p:cNvSpPr>
          <p:nvPr>
            <p:ph type="body" sz="quarter" idx="32" hasCustomPrompt="1"/>
          </p:nvPr>
        </p:nvSpPr>
        <p:spPr>
          <a:xfrm>
            <a:off x="474375"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35" name="Tijdelijke aanduiding voor tekst 21">
            <a:extLst>
              <a:ext uri="{FF2B5EF4-FFF2-40B4-BE49-F238E27FC236}">
                <a16:creationId xmlns:a16="http://schemas.microsoft.com/office/drawing/2014/main" id="{0643E4A9-AAA9-F54A-8AF5-858AAE2D23D6}"/>
              </a:ext>
            </a:extLst>
          </p:cNvPr>
          <p:cNvSpPr>
            <a:spLocks noGrp="1"/>
          </p:cNvSpPr>
          <p:nvPr>
            <p:ph type="body" sz="quarter" idx="33" hasCustomPrompt="1"/>
          </p:nvPr>
        </p:nvSpPr>
        <p:spPr>
          <a:xfrm>
            <a:off x="5039652"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37" name="Tijdelijke aanduiding voor tekst 21">
            <a:extLst>
              <a:ext uri="{FF2B5EF4-FFF2-40B4-BE49-F238E27FC236}">
                <a16:creationId xmlns:a16="http://schemas.microsoft.com/office/drawing/2014/main" id="{DA40D236-FA67-D240-87B5-7A4720ED8329}"/>
              </a:ext>
            </a:extLst>
          </p:cNvPr>
          <p:cNvSpPr>
            <a:spLocks noGrp="1"/>
          </p:cNvSpPr>
          <p:nvPr>
            <p:ph type="body" sz="quarter" idx="34" hasCustomPrompt="1"/>
          </p:nvPr>
        </p:nvSpPr>
        <p:spPr>
          <a:xfrm>
            <a:off x="5039652"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8" name="Tijdelijke aanduiding voor tekst 21">
            <a:extLst>
              <a:ext uri="{FF2B5EF4-FFF2-40B4-BE49-F238E27FC236}">
                <a16:creationId xmlns:a16="http://schemas.microsoft.com/office/drawing/2014/main" id="{2E9618A5-3D8B-B443-8C0E-067D1C58B51D}"/>
              </a:ext>
            </a:extLst>
          </p:cNvPr>
          <p:cNvSpPr>
            <a:spLocks noGrp="1"/>
          </p:cNvSpPr>
          <p:nvPr>
            <p:ph type="body" sz="quarter" idx="35" hasCustomPrompt="1"/>
          </p:nvPr>
        </p:nvSpPr>
        <p:spPr>
          <a:xfrm>
            <a:off x="4192935"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39" name="Tijdelijke aanduiding voor tekst 21">
            <a:extLst>
              <a:ext uri="{FF2B5EF4-FFF2-40B4-BE49-F238E27FC236}">
                <a16:creationId xmlns:a16="http://schemas.microsoft.com/office/drawing/2014/main" id="{EAB88FEF-B851-804E-86B2-DB4C83523317}"/>
              </a:ext>
            </a:extLst>
          </p:cNvPr>
          <p:cNvSpPr>
            <a:spLocks noGrp="1"/>
          </p:cNvSpPr>
          <p:nvPr>
            <p:ph type="body" sz="quarter" idx="36" hasCustomPrompt="1"/>
          </p:nvPr>
        </p:nvSpPr>
        <p:spPr>
          <a:xfrm>
            <a:off x="5039652"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40" name="Tijdelijke aanduiding voor tekst 21">
            <a:extLst>
              <a:ext uri="{FF2B5EF4-FFF2-40B4-BE49-F238E27FC236}">
                <a16:creationId xmlns:a16="http://schemas.microsoft.com/office/drawing/2014/main" id="{EBD74958-24CB-7D44-9DEF-E747DA791B78}"/>
              </a:ext>
            </a:extLst>
          </p:cNvPr>
          <p:cNvSpPr>
            <a:spLocks noGrp="1"/>
          </p:cNvSpPr>
          <p:nvPr>
            <p:ph type="body" sz="quarter" idx="37" hasCustomPrompt="1"/>
          </p:nvPr>
        </p:nvSpPr>
        <p:spPr>
          <a:xfrm>
            <a:off x="5039652"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1" name="Tijdelijke aanduiding voor tekst 21">
            <a:extLst>
              <a:ext uri="{FF2B5EF4-FFF2-40B4-BE49-F238E27FC236}">
                <a16:creationId xmlns:a16="http://schemas.microsoft.com/office/drawing/2014/main" id="{5577EF6C-C769-C348-9752-18232E322864}"/>
              </a:ext>
            </a:extLst>
          </p:cNvPr>
          <p:cNvSpPr>
            <a:spLocks noGrp="1"/>
          </p:cNvSpPr>
          <p:nvPr>
            <p:ph type="body" sz="quarter" idx="38" hasCustomPrompt="1"/>
          </p:nvPr>
        </p:nvSpPr>
        <p:spPr>
          <a:xfrm>
            <a:off x="4192935"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2" name="Tijdelijke aanduiding voor tekst 21">
            <a:extLst>
              <a:ext uri="{FF2B5EF4-FFF2-40B4-BE49-F238E27FC236}">
                <a16:creationId xmlns:a16="http://schemas.microsoft.com/office/drawing/2014/main" id="{623C63F9-1903-1D4F-AB89-1317081CAE7E}"/>
              </a:ext>
            </a:extLst>
          </p:cNvPr>
          <p:cNvSpPr>
            <a:spLocks noGrp="1"/>
          </p:cNvSpPr>
          <p:nvPr>
            <p:ph type="body" sz="quarter" idx="39" hasCustomPrompt="1"/>
          </p:nvPr>
        </p:nvSpPr>
        <p:spPr>
          <a:xfrm>
            <a:off x="5039652"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43" name="Tijdelijke aanduiding voor tekst 21">
            <a:extLst>
              <a:ext uri="{FF2B5EF4-FFF2-40B4-BE49-F238E27FC236}">
                <a16:creationId xmlns:a16="http://schemas.microsoft.com/office/drawing/2014/main" id="{13FE5F3D-6C91-374A-B7EB-6DB7266B49AA}"/>
              </a:ext>
            </a:extLst>
          </p:cNvPr>
          <p:cNvSpPr>
            <a:spLocks noGrp="1"/>
          </p:cNvSpPr>
          <p:nvPr>
            <p:ph type="body" sz="quarter" idx="40" hasCustomPrompt="1"/>
          </p:nvPr>
        </p:nvSpPr>
        <p:spPr>
          <a:xfrm>
            <a:off x="5039652"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4" name="Tijdelijke aanduiding voor tekst 21">
            <a:extLst>
              <a:ext uri="{FF2B5EF4-FFF2-40B4-BE49-F238E27FC236}">
                <a16:creationId xmlns:a16="http://schemas.microsoft.com/office/drawing/2014/main" id="{426D5A33-416D-4A48-8072-9954AAA81246}"/>
              </a:ext>
            </a:extLst>
          </p:cNvPr>
          <p:cNvSpPr>
            <a:spLocks noGrp="1"/>
          </p:cNvSpPr>
          <p:nvPr>
            <p:ph type="body" sz="quarter" idx="41" hasCustomPrompt="1"/>
          </p:nvPr>
        </p:nvSpPr>
        <p:spPr>
          <a:xfrm>
            <a:off x="4192935"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5" name="Tijdelijke aanduiding voor tekst 21">
            <a:extLst>
              <a:ext uri="{FF2B5EF4-FFF2-40B4-BE49-F238E27FC236}">
                <a16:creationId xmlns:a16="http://schemas.microsoft.com/office/drawing/2014/main" id="{D61AC51F-5ED2-DC4E-8006-D32AD55F709D}"/>
              </a:ext>
            </a:extLst>
          </p:cNvPr>
          <p:cNvSpPr>
            <a:spLocks noGrp="1"/>
          </p:cNvSpPr>
          <p:nvPr>
            <p:ph type="body" sz="quarter" idx="42" hasCustomPrompt="1"/>
          </p:nvPr>
        </p:nvSpPr>
        <p:spPr>
          <a:xfrm>
            <a:off x="8732086"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46" name="Tijdelijke aanduiding voor tekst 21">
            <a:extLst>
              <a:ext uri="{FF2B5EF4-FFF2-40B4-BE49-F238E27FC236}">
                <a16:creationId xmlns:a16="http://schemas.microsoft.com/office/drawing/2014/main" id="{8D4DD0E9-C70C-BA4A-A4A6-201AD7D1588B}"/>
              </a:ext>
            </a:extLst>
          </p:cNvPr>
          <p:cNvSpPr>
            <a:spLocks noGrp="1"/>
          </p:cNvSpPr>
          <p:nvPr>
            <p:ph type="body" sz="quarter" idx="43" hasCustomPrompt="1"/>
          </p:nvPr>
        </p:nvSpPr>
        <p:spPr>
          <a:xfrm>
            <a:off x="8732086"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7" name="Tijdelijke aanduiding voor tekst 21">
            <a:extLst>
              <a:ext uri="{FF2B5EF4-FFF2-40B4-BE49-F238E27FC236}">
                <a16:creationId xmlns:a16="http://schemas.microsoft.com/office/drawing/2014/main" id="{4CB6E9D6-F6AA-4E4E-89DC-1BE0E14168E1}"/>
              </a:ext>
            </a:extLst>
          </p:cNvPr>
          <p:cNvSpPr>
            <a:spLocks noGrp="1"/>
          </p:cNvSpPr>
          <p:nvPr>
            <p:ph type="body" sz="quarter" idx="44" hasCustomPrompt="1"/>
          </p:nvPr>
        </p:nvSpPr>
        <p:spPr>
          <a:xfrm>
            <a:off x="7885369"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8" name="Tijdelijke aanduiding voor tekst 21">
            <a:extLst>
              <a:ext uri="{FF2B5EF4-FFF2-40B4-BE49-F238E27FC236}">
                <a16:creationId xmlns:a16="http://schemas.microsoft.com/office/drawing/2014/main" id="{11A58402-A20B-B94F-B2CA-852B815DD0A5}"/>
              </a:ext>
            </a:extLst>
          </p:cNvPr>
          <p:cNvSpPr>
            <a:spLocks noGrp="1"/>
          </p:cNvSpPr>
          <p:nvPr>
            <p:ph type="body" sz="quarter" idx="45" hasCustomPrompt="1"/>
          </p:nvPr>
        </p:nvSpPr>
        <p:spPr>
          <a:xfrm>
            <a:off x="8732086"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49" name="Tijdelijke aanduiding voor tekst 21">
            <a:extLst>
              <a:ext uri="{FF2B5EF4-FFF2-40B4-BE49-F238E27FC236}">
                <a16:creationId xmlns:a16="http://schemas.microsoft.com/office/drawing/2014/main" id="{2FD03673-2EBA-7248-8F58-4520F4772959}"/>
              </a:ext>
            </a:extLst>
          </p:cNvPr>
          <p:cNvSpPr>
            <a:spLocks noGrp="1"/>
          </p:cNvSpPr>
          <p:nvPr>
            <p:ph type="body" sz="quarter" idx="46" hasCustomPrompt="1"/>
          </p:nvPr>
        </p:nvSpPr>
        <p:spPr>
          <a:xfrm>
            <a:off x="8732086"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50" name="Tijdelijke aanduiding voor tekst 21">
            <a:extLst>
              <a:ext uri="{FF2B5EF4-FFF2-40B4-BE49-F238E27FC236}">
                <a16:creationId xmlns:a16="http://schemas.microsoft.com/office/drawing/2014/main" id="{844A73E1-90CB-7D49-A6B4-ABE07D10091A}"/>
              </a:ext>
            </a:extLst>
          </p:cNvPr>
          <p:cNvSpPr>
            <a:spLocks noGrp="1"/>
          </p:cNvSpPr>
          <p:nvPr>
            <p:ph type="body" sz="quarter" idx="47" hasCustomPrompt="1"/>
          </p:nvPr>
        </p:nvSpPr>
        <p:spPr>
          <a:xfrm>
            <a:off x="7885369"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51" name="Tijdelijke aanduiding voor tekst 21">
            <a:extLst>
              <a:ext uri="{FF2B5EF4-FFF2-40B4-BE49-F238E27FC236}">
                <a16:creationId xmlns:a16="http://schemas.microsoft.com/office/drawing/2014/main" id="{828C7F58-80FD-DE40-B6C5-F103D40C2321}"/>
              </a:ext>
            </a:extLst>
          </p:cNvPr>
          <p:cNvSpPr>
            <a:spLocks noGrp="1"/>
          </p:cNvSpPr>
          <p:nvPr>
            <p:ph type="body" sz="quarter" idx="48" hasCustomPrompt="1"/>
          </p:nvPr>
        </p:nvSpPr>
        <p:spPr>
          <a:xfrm>
            <a:off x="8732086"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52" name="Tijdelijke aanduiding voor tekst 21">
            <a:extLst>
              <a:ext uri="{FF2B5EF4-FFF2-40B4-BE49-F238E27FC236}">
                <a16:creationId xmlns:a16="http://schemas.microsoft.com/office/drawing/2014/main" id="{81D0E237-2302-9E4A-846D-584437502D32}"/>
              </a:ext>
            </a:extLst>
          </p:cNvPr>
          <p:cNvSpPr>
            <a:spLocks noGrp="1"/>
          </p:cNvSpPr>
          <p:nvPr>
            <p:ph type="body" sz="quarter" idx="49" hasCustomPrompt="1"/>
          </p:nvPr>
        </p:nvSpPr>
        <p:spPr>
          <a:xfrm>
            <a:off x="8732086"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53" name="Tijdelijke aanduiding voor tekst 21">
            <a:extLst>
              <a:ext uri="{FF2B5EF4-FFF2-40B4-BE49-F238E27FC236}">
                <a16:creationId xmlns:a16="http://schemas.microsoft.com/office/drawing/2014/main" id="{807B5B7D-6EF7-9044-A2B0-393F2111939C}"/>
              </a:ext>
            </a:extLst>
          </p:cNvPr>
          <p:cNvSpPr>
            <a:spLocks noGrp="1"/>
          </p:cNvSpPr>
          <p:nvPr>
            <p:ph type="body" sz="quarter" idx="50" hasCustomPrompt="1"/>
          </p:nvPr>
        </p:nvSpPr>
        <p:spPr>
          <a:xfrm>
            <a:off x="7885369"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Tree>
    <p:extLst>
      <p:ext uri="{BB962C8B-B14F-4D97-AF65-F5344CB8AC3E}">
        <p14:creationId xmlns:p14="http://schemas.microsoft.com/office/powerpoint/2010/main" val="334250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1365948" y="1260580"/>
            <a:ext cx="9214009" cy="1325563"/>
          </a:xfrm>
        </p:spPr>
        <p:txBody>
          <a:bodyPr lIns="180000" anchor="b" anchorCtr="0"/>
          <a:lstStyle>
            <a:lvl1pPr>
              <a:defRPr>
                <a:solidFill>
                  <a:schemeClr val="tx2"/>
                </a:solidFill>
              </a:defRPr>
            </a:lvl1pPr>
          </a:lstStyle>
          <a:p>
            <a:r>
              <a:rPr lang="nl-NL" dirty="0"/>
              <a:t>Voeg een titel toe</a:t>
            </a:r>
          </a:p>
        </p:txBody>
      </p:sp>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944171" y="2897089"/>
            <a:ext cx="8635786" cy="3166893"/>
          </a:xfrm>
        </p:spPr>
        <p:txBody>
          <a:bodyPr lIns="0" tIns="0" rIns="0" bIns="0">
            <a:normAutofit/>
          </a:bodyPr>
          <a:lstStyle>
            <a:lvl2pPr marL="211138" indent="0">
              <a:buNone/>
              <a:defRPr/>
            </a:lvl2pPr>
          </a:lstStyle>
          <a:p>
            <a:pPr lvl="1"/>
            <a:r>
              <a:rPr lang="nl-NL" dirty="0"/>
              <a:t>Voeg hier een tekst toe.</a:t>
            </a:r>
          </a:p>
        </p:txBody>
      </p:sp>
      <p:pic>
        <p:nvPicPr>
          <p:cNvPr id="13" name="Afbeelding 12">
            <a:extLst>
              <a:ext uri="{FF2B5EF4-FFF2-40B4-BE49-F238E27FC236}">
                <a16:creationId xmlns:a16="http://schemas.microsoft.com/office/drawing/2014/main" id="{BC79073E-AC55-0B40-8B8B-0587F5CF7414}"/>
              </a:ext>
            </a:extLst>
          </p:cNvPr>
          <p:cNvPicPr>
            <a:picLocks noChangeAspect="1"/>
          </p:cNvPicPr>
          <p:nvPr userDrawn="1"/>
        </p:nvPicPr>
        <p:blipFill>
          <a:blip r:embed="rId2"/>
          <a:stretch>
            <a:fillRect/>
          </a:stretch>
        </p:blipFill>
        <p:spPr>
          <a:xfrm>
            <a:off x="1315169" y="1300594"/>
            <a:ext cx="838751" cy="838751"/>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5" name="Afbeelding 14">
            <a:extLst>
              <a:ext uri="{FF2B5EF4-FFF2-40B4-BE49-F238E27FC236}">
                <a16:creationId xmlns:a16="http://schemas.microsoft.com/office/drawing/2014/main" id="{D882C923-963A-2643-9FD9-C48A62AFD2D0}"/>
              </a:ext>
            </a:extLst>
          </p:cNvPr>
          <p:cNvPicPr>
            <a:picLocks noChangeAspect="1"/>
          </p:cNvPicPr>
          <p:nvPr userDrawn="1"/>
        </p:nvPicPr>
        <p:blipFill rotWithShape="1">
          <a:blip r:embed="rId5">
            <a:alphaModFix amt="50000"/>
          </a:blip>
          <a:srcRect l="93624" r="905" b="47111"/>
          <a:stretch/>
        </p:blipFill>
        <p:spPr>
          <a:xfrm>
            <a:off x="-1" y="1304970"/>
            <a:ext cx="406443" cy="5553030"/>
          </a:xfrm>
          <a:prstGeom prst="rect">
            <a:avLst/>
          </a:prstGeom>
        </p:spPr>
      </p:pic>
      <p:sp>
        <p:nvSpPr>
          <p:cNvPr id="9" name="Tijdelijke aanduiding voor voettekst 6">
            <a:extLst>
              <a:ext uri="{FF2B5EF4-FFF2-40B4-BE49-F238E27FC236}">
                <a16:creationId xmlns:a16="http://schemas.microsoft.com/office/drawing/2014/main" id="{B1B7ED9C-EF96-9949-B07A-5AA4B8FD4AC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288305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zonder titel">
    <p:spTree>
      <p:nvGrpSpPr>
        <p:cNvPr id="1" name=""/>
        <p:cNvGrpSpPr/>
        <p:nvPr/>
      </p:nvGrpSpPr>
      <p:grpSpPr>
        <a:xfrm>
          <a:off x="0" y="0"/>
          <a:ext cx="0" cy="0"/>
          <a:chOff x="0" y="0"/>
          <a:chExt cx="0" cy="0"/>
        </a:xfrm>
      </p:grpSpPr>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315168" y="1916832"/>
            <a:ext cx="10010557" cy="3892871"/>
          </a:xfrm>
        </p:spPr>
        <p:txBody>
          <a:bodyPr lIns="0" tIns="0" rIns="0" bIns="0">
            <a:normAutofit/>
          </a:bodyPr>
          <a:lstStyle>
            <a:lvl2pPr marL="211138" indent="0">
              <a:lnSpc>
                <a:spcPct val="150000"/>
              </a:lnSpc>
              <a:buNone/>
              <a:defRPr/>
            </a:lvl2pPr>
          </a:lstStyle>
          <a:p>
            <a:pPr lvl="1"/>
            <a:r>
              <a:rPr lang="nl-NL" dirty="0"/>
              <a:t>Voeg hier een tekst toe.</a:t>
            </a:r>
          </a:p>
        </p:txBody>
      </p:sp>
      <p:pic>
        <p:nvPicPr>
          <p:cNvPr id="13" name="Afbeelding 12">
            <a:extLst>
              <a:ext uri="{FF2B5EF4-FFF2-40B4-BE49-F238E27FC236}">
                <a16:creationId xmlns:a16="http://schemas.microsoft.com/office/drawing/2014/main" id="{BC79073E-AC55-0B40-8B8B-0587F5CF7414}"/>
              </a:ext>
            </a:extLst>
          </p:cNvPr>
          <p:cNvPicPr>
            <a:picLocks noChangeAspect="1"/>
          </p:cNvPicPr>
          <p:nvPr userDrawn="1"/>
        </p:nvPicPr>
        <p:blipFill>
          <a:blip r:embed="rId2"/>
          <a:stretch>
            <a:fillRect/>
          </a:stretch>
        </p:blipFill>
        <p:spPr>
          <a:xfrm>
            <a:off x="1315169" y="1053157"/>
            <a:ext cx="838751" cy="838751"/>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5" name="Afbeelding 14">
            <a:extLst>
              <a:ext uri="{FF2B5EF4-FFF2-40B4-BE49-F238E27FC236}">
                <a16:creationId xmlns:a16="http://schemas.microsoft.com/office/drawing/2014/main" id="{D882C923-963A-2643-9FD9-C48A62AFD2D0}"/>
              </a:ext>
            </a:extLst>
          </p:cNvPr>
          <p:cNvPicPr>
            <a:picLocks noChangeAspect="1"/>
          </p:cNvPicPr>
          <p:nvPr userDrawn="1"/>
        </p:nvPicPr>
        <p:blipFill rotWithShape="1">
          <a:blip r:embed="rId5">
            <a:alphaModFix amt="50000"/>
          </a:blip>
          <a:srcRect l="93624" r="905" b="47111"/>
          <a:stretch/>
        </p:blipFill>
        <p:spPr>
          <a:xfrm>
            <a:off x="-1" y="1304970"/>
            <a:ext cx="406443" cy="5553030"/>
          </a:xfrm>
          <a:prstGeom prst="rect">
            <a:avLst/>
          </a:prstGeom>
        </p:spPr>
      </p:pic>
      <p:sp>
        <p:nvSpPr>
          <p:cNvPr id="9" name="Tijdelijke aanduiding voor voettekst 6">
            <a:extLst>
              <a:ext uri="{FF2B5EF4-FFF2-40B4-BE49-F238E27FC236}">
                <a16:creationId xmlns:a16="http://schemas.microsoft.com/office/drawing/2014/main" id="{B1B7ED9C-EF96-9949-B07A-5AA4B8FD4AC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4383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 tekst + afbeeld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1365948" y="1020222"/>
            <a:ext cx="9214009" cy="1325563"/>
          </a:xfrm>
        </p:spPr>
        <p:txBody>
          <a:bodyPr lIns="180000" anchor="b" anchorCtr="0"/>
          <a:lstStyle>
            <a:lvl1pPr>
              <a:defRPr>
                <a:solidFill>
                  <a:schemeClr val="tx2"/>
                </a:solidFill>
              </a:defRPr>
            </a:lvl1pPr>
          </a:lstStyle>
          <a:p>
            <a:r>
              <a:rPr lang="nl-NL" dirty="0"/>
              <a:t>Voeg een titel toe</a:t>
            </a:r>
          </a:p>
        </p:txBody>
      </p:sp>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944171" y="2636913"/>
            <a:ext cx="4259859" cy="3427070"/>
          </a:xfrm>
        </p:spPr>
        <p:txBody>
          <a:bodyPr lIns="0" tIns="0" rIns="0" bIns="0">
            <a:normAutofit/>
          </a:bodyPr>
          <a:lstStyle>
            <a:lvl2pPr marL="211138" indent="0">
              <a:buNone/>
              <a:defRPr/>
            </a:lvl2pPr>
          </a:lstStyle>
          <a:p>
            <a:pPr lvl="1"/>
            <a:r>
              <a:rPr lang="nl-NL" dirty="0"/>
              <a:t>Voeg hier een tekst toe.</a:t>
            </a:r>
          </a:p>
        </p:txBody>
      </p:sp>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5" name="Tijdelijke aanduiding voor afbeelding 4">
            <a:extLst>
              <a:ext uri="{FF2B5EF4-FFF2-40B4-BE49-F238E27FC236}">
                <a16:creationId xmlns:a16="http://schemas.microsoft.com/office/drawing/2014/main" id="{CDFFB843-85A7-C242-94AA-00A4CEF6ABD5}"/>
              </a:ext>
            </a:extLst>
          </p:cNvPr>
          <p:cNvSpPr>
            <a:spLocks noGrp="1"/>
          </p:cNvSpPr>
          <p:nvPr>
            <p:ph type="pic" sz="quarter" idx="15"/>
          </p:nvPr>
        </p:nvSpPr>
        <p:spPr>
          <a:xfrm>
            <a:off x="6527800" y="2637519"/>
            <a:ext cx="4052888" cy="3420381"/>
          </a:xfrm>
        </p:spPr>
        <p:txBody>
          <a:bodyPr/>
          <a:lstStyle/>
          <a:p>
            <a:r>
              <a:rPr lang="nl-NL"/>
              <a:t>Klik op het pictogram als u een afbeelding wilt toevoegen</a:t>
            </a:r>
            <a:endParaRPr lang="nl-NL" dirty="0"/>
          </a:p>
        </p:txBody>
      </p:sp>
      <p:pic>
        <p:nvPicPr>
          <p:cNvPr id="11" name="Afbeelding 10">
            <a:extLst>
              <a:ext uri="{FF2B5EF4-FFF2-40B4-BE49-F238E27FC236}">
                <a16:creationId xmlns:a16="http://schemas.microsoft.com/office/drawing/2014/main" id="{4F0C0700-50B5-754F-95E8-C1083D21446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pic>
        <p:nvPicPr>
          <p:cNvPr id="12" name="Afbeelding 11">
            <a:extLst>
              <a:ext uri="{FF2B5EF4-FFF2-40B4-BE49-F238E27FC236}">
                <a16:creationId xmlns:a16="http://schemas.microsoft.com/office/drawing/2014/main" id="{E40AC997-649E-AB4A-812F-33DE77038746}"/>
              </a:ext>
            </a:extLst>
          </p:cNvPr>
          <p:cNvPicPr>
            <a:picLocks noChangeAspect="1"/>
          </p:cNvPicPr>
          <p:nvPr userDrawn="1"/>
        </p:nvPicPr>
        <p:blipFill>
          <a:blip r:embed="rId5"/>
          <a:stretch>
            <a:fillRect/>
          </a:stretch>
        </p:blipFill>
        <p:spPr>
          <a:xfrm>
            <a:off x="1315169" y="1060236"/>
            <a:ext cx="838751" cy="838751"/>
          </a:xfrm>
          <a:prstGeom prst="rect">
            <a:avLst/>
          </a:prstGeom>
        </p:spPr>
      </p:pic>
      <p:sp>
        <p:nvSpPr>
          <p:cNvPr id="15" name="Tijdelijke aanduiding voor voettekst 6">
            <a:extLst>
              <a:ext uri="{FF2B5EF4-FFF2-40B4-BE49-F238E27FC236}">
                <a16:creationId xmlns:a16="http://schemas.microsoft.com/office/drawing/2014/main" id="{C3F3A1D4-3E57-D845-8D6F-BFA4A5B25CDE}"/>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7595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afbeeldinge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13" name="Tijdelijke aanduiding voor afbeelding 4">
            <a:extLst>
              <a:ext uri="{FF2B5EF4-FFF2-40B4-BE49-F238E27FC236}">
                <a16:creationId xmlns:a16="http://schemas.microsoft.com/office/drawing/2014/main" id="{4F975CF6-D4FB-4C40-BE5D-E7EA0D02C82C}"/>
              </a:ext>
            </a:extLst>
          </p:cNvPr>
          <p:cNvSpPr>
            <a:spLocks noGrp="1"/>
          </p:cNvSpPr>
          <p:nvPr>
            <p:ph type="pic" sz="quarter" idx="22"/>
          </p:nvPr>
        </p:nvSpPr>
        <p:spPr>
          <a:xfrm>
            <a:off x="670025" y="1192261"/>
            <a:ext cx="3045277" cy="4771570"/>
          </a:xfrm>
        </p:spPr>
        <p:txBody>
          <a:bodyPr/>
          <a:lstStyle/>
          <a:p>
            <a:r>
              <a:rPr lang="nl-NL"/>
              <a:t>Klik op het pictogram als u een afbeelding wilt toevoegen</a:t>
            </a:r>
            <a:endParaRPr lang="nl-NL" dirty="0"/>
          </a:p>
        </p:txBody>
      </p:sp>
      <p:pic>
        <p:nvPicPr>
          <p:cNvPr id="16" name="Afbeelding 15">
            <a:extLst>
              <a:ext uri="{FF2B5EF4-FFF2-40B4-BE49-F238E27FC236}">
                <a16:creationId xmlns:a16="http://schemas.microsoft.com/office/drawing/2014/main" id="{47D3B7ED-890E-D84F-B0E6-EC515B5A5CFF}"/>
              </a:ext>
            </a:extLst>
          </p:cNvPr>
          <p:cNvPicPr>
            <a:picLocks noChangeAspect="1"/>
          </p:cNvPicPr>
          <p:nvPr userDrawn="1"/>
        </p:nvPicPr>
        <p:blipFill rotWithShape="1">
          <a:blip r:embed="rId4">
            <a:alphaModFix amt="50000"/>
          </a:blip>
          <a:srcRect l="6209" t="70409" r="28546" b="587"/>
          <a:stretch/>
        </p:blipFill>
        <p:spPr>
          <a:xfrm rot="5400000">
            <a:off x="-498262" y="2296989"/>
            <a:ext cx="4847035" cy="3045277"/>
          </a:xfrm>
          <a:prstGeom prst="rect">
            <a:avLst/>
          </a:prstGeom>
        </p:spPr>
      </p:pic>
      <p:sp>
        <p:nvSpPr>
          <p:cNvPr id="31" name="Tijdelijke aanduiding voor afbeelding 4">
            <a:extLst>
              <a:ext uri="{FF2B5EF4-FFF2-40B4-BE49-F238E27FC236}">
                <a16:creationId xmlns:a16="http://schemas.microsoft.com/office/drawing/2014/main" id="{88272F6A-F7BD-7A41-BEC2-251591C6EE32}"/>
              </a:ext>
            </a:extLst>
          </p:cNvPr>
          <p:cNvSpPr>
            <a:spLocks noGrp="1"/>
          </p:cNvSpPr>
          <p:nvPr>
            <p:ph type="pic" sz="quarter" idx="23"/>
          </p:nvPr>
        </p:nvSpPr>
        <p:spPr>
          <a:xfrm>
            <a:off x="4311296" y="1192261"/>
            <a:ext cx="3045277" cy="4771570"/>
          </a:xfrm>
        </p:spPr>
        <p:txBody>
          <a:bodyPr/>
          <a:lstStyle/>
          <a:p>
            <a:r>
              <a:rPr lang="nl-NL"/>
              <a:t>Klik op het pictogram als u een afbeelding wilt toevoegen</a:t>
            </a:r>
            <a:endParaRPr lang="nl-NL" dirty="0"/>
          </a:p>
        </p:txBody>
      </p:sp>
      <p:pic>
        <p:nvPicPr>
          <p:cNvPr id="32" name="Afbeelding 31">
            <a:extLst>
              <a:ext uri="{FF2B5EF4-FFF2-40B4-BE49-F238E27FC236}">
                <a16:creationId xmlns:a16="http://schemas.microsoft.com/office/drawing/2014/main" id="{5214C0E8-5BF3-F844-8BFB-30F6E04A17F0}"/>
              </a:ext>
            </a:extLst>
          </p:cNvPr>
          <p:cNvPicPr>
            <a:picLocks noChangeAspect="1"/>
          </p:cNvPicPr>
          <p:nvPr userDrawn="1"/>
        </p:nvPicPr>
        <p:blipFill rotWithShape="1">
          <a:blip r:embed="rId4">
            <a:alphaModFix amt="50000"/>
          </a:blip>
          <a:srcRect l="6209" t="70409" r="28546" b="587"/>
          <a:stretch/>
        </p:blipFill>
        <p:spPr>
          <a:xfrm rot="5400000">
            <a:off x="3143009" y="2296989"/>
            <a:ext cx="4847035" cy="3045277"/>
          </a:xfrm>
          <a:prstGeom prst="rect">
            <a:avLst/>
          </a:prstGeom>
        </p:spPr>
      </p:pic>
      <p:sp>
        <p:nvSpPr>
          <p:cNvPr id="33" name="Tijdelijke aanduiding voor afbeelding 4">
            <a:extLst>
              <a:ext uri="{FF2B5EF4-FFF2-40B4-BE49-F238E27FC236}">
                <a16:creationId xmlns:a16="http://schemas.microsoft.com/office/drawing/2014/main" id="{EC99511B-090E-494D-9441-9E081B28C16A}"/>
              </a:ext>
            </a:extLst>
          </p:cNvPr>
          <p:cNvSpPr>
            <a:spLocks noGrp="1"/>
          </p:cNvSpPr>
          <p:nvPr>
            <p:ph type="pic" sz="quarter" idx="24"/>
          </p:nvPr>
        </p:nvSpPr>
        <p:spPr>
          <a:xfrm>
            <a:off x="7936238" y="1192261"/>
            <a:ext cx="3045277" cy="4771570"/>
          </a:xfrm>
        </p:spPr>
        <p:txBody>
          <a:bodyPr/>
          <a:lstStyle/>
          <a:p>
            <a:r>
              <a:rPr lang="nl-NL"/>
              <a:t>Klik op het pictogram als u een afbeelding wilt toevoegen</a:t>
            </a:r>
            <a:endParaRPr lang="nl-NL" dirty="0"/>
          </a:p>
        </p:txBody>
      </p:sp>
      <p:pic>
        <p:nvPicPr>
          <p:cNvPr id="34" name="Afbeelding 33">
            <a:extLst>
              <a:ext uri="{FF2B5EF4-FFF2-40B4-BE49-F238E27FC236}">
                <a16:creationId xmlns:a16="http://schemas.microsoft.com/office/drawing/2014/main" id="{F1F6D002-90C8-1B42-8000-ECA78B2DFCED}"/>
              </a:ext>
            </a:extLst>
          </p:cNvPr>
          <p:cNvPicPr>
            <a:picLocks noChangeAspect="1"/>
          </p:cNvPicPr>
          <p:nvPr userDrawn="1"/>
        </p:nvPicPr>
        <p:blipFill rotWithShape="1">
          <a:blip r:embed="rId4">
            <a:alphaModFix amt="50000"/>
          </a:blip>
          <a:srcRect l="6209" t="70409" r="28546" b="587"/>
          <a:stretch/>
        </p:blipFill>
        <p:spPr>
          <a:xfrm rot="5400000">
            <a:off x="6767951" y="2296989"/>
            <a:ext cx="4847035" cy="3045277"/>
          </a:xfrm>
          <a:prstGeom prst="rect">
            <a:avLst/>
          </a:prstGeom>
        </p:spPr>
      </p:pic>
      <p:sp>
        <p:nvSpPr>
          <p:cNvPr id="35" name="Tijdelijke aanduiding voor voettekst 6">
            <a:extLst>
              <a:ext uri="{FF2B5EF4-FFF2-40B4-BE49-F238E27FC236}">
                <a16:creationId xmlns:a16="http://schemas.microsoft.com/office/drawing/2014/main" id="{29B0EDAA-5455-7347-9CB4-D10BBF063273}"/>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83453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Tijdelijke aanduiding voor voettekst 13">
            <a:extLst>
              <a:ext uri="{FF2B5EF4-FFF2-40B4-BE49-F238E27FC236}">
                <a16:creationId xmlns:a16="http://schemas.microsoft.com/office/drawing/2014/main" id="{17C2028A-961B-9342-9F59-78A445B7241B}"/>
              </a:ext>
            </a:extLst>
          </p:cNvPr>
          <p:cNvSpPr>
            <a:spLocks noGrp="1"/>
          </p:cNvSpPr>
          <p:nvPr>
            <p:ph type="ftr" sz="quarter" idx="3"/>
          </p:nvPr>
        </p:nvSpPr>
        <p:spPr>
          <a:xfrm>
            <a:off x="397565" y="103794"/>
            <a:ext cx="4114800" cy="365125"/>
          </a:xfrm>
          <a:prstGeom prst="rect">
            <a:avLst/>
          </a:prstGeom>
        </p:spPr>
        <p:txBody>
          <a:bodyPr vert="horz" lIns="0" tIns="45720" rIns="91440" bIns="45720" rtlCol="0" anchor="b"/>
          <a:lstStyle>
            <a:lvl1pPr algn="l">
              <a:defRPr sz="1200">
                <a:solidFill>
                  <a:schemeClr val="tx2"/>
                </a:solidFill>
              </a:defRPr>
            </a:lvl1pPr>
          </a:lstStyle>
          <a:p>
            <a:r>
              <a:rPr lang="nl-NL"/>
              <a:t>SAMEN VERDER</a:t>
            </a:r>
            <a:endParaRPr lang="nl-NL" dirty="0"/>
          </a:p>
        </p:txBody>
      </p:sp>
      <p:sp>
        <p:nvSpPr>
          <p:cNvPr id="2" name="Tijdelijke aanduiding voor titel 1">
            <a:extLst>
              <a:ext uri="{FF2B5EF4-FFF2-40B4-BE49-F238E27FC236}">
                <a16:creationId xmlns:a16="http://schemas.microsoft.com/office/drawing/2014/main" id="{6B8DBEBE-491C-2F42-BF35-BBE74D93CF18}"/>
              </a:ext>
            </a:extLst>
          </p:cNvPr>
          <p:cNvSpPr>
            <a:spLocks noGrp="1"/>
          </p:cNvSpPr>
          <p:nvPr>
            <p:ph type="title"/>
          </p:nvPr>
        </p:nvSpPr>
        <p:spPr>
          <a:xfrm>
            <a:off x="838200" y="365125"/>
            <a:ext cx="10515600" cy="1325563"/>
          </a:xfrm>
          <a:prstGeom prst="rect">
            <a:avLst/>
          </a:prstGeom>
        </p:spPr>
        <p:txBody>
          <a:bodyPr vert="horz" lIns="108000" tIns="45720" rIns="91440" bIns="45720" rtlCol="0" anchor="ctr">
            <a:normAutofit/>
          </a:bodyPr>
          <a:lstStyle/>
          <a:p>
            <a:r>
              <a:rPr lang="nl-NL" dirty="0"/>
              <a:t>Klik om stijl te bewerken</a:t>
            </a:r>
          </a:p>
        </p:txBody>
      </p:sp>
      <p:sp>
        <p:nvSpPr>
          <p:cNvPr id="11" name="Tijdelijke aanduiding voor tekst 10">
            <a:extLst>
              <a:ext uri="{FF2B5EF4-FFF2-40B4-BE49-F238E27FC236}">
                <a16:creationId xmlns:a16="http://schemas.microsoft.com/office/drawing/2014/main" id="{D9B0A385-B9F4-DC46-84DA-D0629FC9FD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cxnSp>
        <p:nvCxnSpPr>
          <p:cNvPr id="13" name="Rechte verbindingslijn 12">
            <a:extLst>
              <a:ext uri="{FF2B5EF4-FFF2-40B4-BE49-F238E27FC236}">
                <a16:creationId xmlns:a16="http://schemas.microsoft.com/office/drawing/2014/main" id="{BBDEF9E1-9AD7-0C47-86A5-3A5F1A8140C0}"/>
              </a:ext>
            </a:extLst>
          </p:cNvPr>
          <p:cNvCxnSpPr>
            <a:cxnSpLocks/>
          </p:cNvCxnSpPr>
          <p:nvPr userDrawn="1"/>
        </p:nvCxnSpPr>
        <p:spPr>
          <a:xfrm>
            <a:off x="397565" y="494748"/>
            <a:ext cx="440635" cy="0"/>
          </a:xfrm>
          <a:prstGeom prst="line">
            <a:avLst/>
          </a:prstGeom>
          <a:ln w="31750"/>
        </p:spPr>
        <p:style>
          <a:lnRef idx="3">
            <a:schemeClr val="accent5"/>
          </a:lnRef>
          <a:fillRef idx="0">
            <a:schemeClr val="accent5"/>
          </a:fillRef>
          <a:effectRef idx="2">
            <a:schemeClr val="accent5"/>
          </a:effectRef>
          <a:fontRef idx="minor">
            <a:schemeClr val="tx1"/>
          </a:fontRef>
        </p:style>
      </p:cxnSp>
      <p:sp>
        <p:nvSpPr>
          <p:cNvPr id="6" name="Tijdelijke aanduiding voor tekst 10">
            <a:extLst>
              <a:ext uri="{FF2B5EF4-FFF2-40B4-BE49-F238E27FC236}">
                <a16:creationId xmlns:a16="http://schemas.microsoft.com/office/drawing/2014/main" id="{F65F1C30-B961-4649-A2DD-2B80D62DE466}"/>
              </a:ext>
            </a:extLst>
          </p:cNvPr>
          <p:cNvSpPr txBox="1">
            <a:spLocks/>
          </p:cNvSpPr>
          <p:nvPr userDrawn="1"/>
        </p:nvSpPr>
        <p:spPr>
          <a:xfrm>
            <a:off x="-5370095" y="-1"/>
            <a:ext cx="4519863" cy="5486395"/>
          </a:xfrm>
          <a:prstGeom prst="rect">
            <a:avLst/>
          </a:prstGeom>
        </p:spPr>
        <p:txBody>
          <a:bodyPr vert="horz" lIns="91440" tIns="45720" rIns="91440" bIns="45720" rtlCol="0">
            <a:normAutofit lnSpcReduction="10000"/>
          </a:bodyPr>
          <a:lst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1"/>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1800"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400" b="1" dirty="0">
                <a:solidFill>
                  <a:schemeClr val="tx2"/>
                </a:solidFill>
              </a:rPr>
              <a:t>Tips voor het gebruik van het PowerPoint sjabloon</a:t>
            </a:r>
          </a:p>
          <a:p>
            <a:pPr marL="355600" indent="-342900">
              <a:buFont typeface="+mj-lt"/>
              <a:buAutoNum type="arabicPeriod"/>
            </a:pPr>
            <a:r>
              <a:rPr lang="nl-NL" sz="1400" dirty="0">
                <a:solidFill>
                  <a:schemeClr val="tx2"/>
                </a:solidFill>
              </a:rPr>
              <a:t>Je ziet hier een voorbeeldpresentatie. Je kan alle dia's verwijderen en zelf een presentatie maken, of deze dia's aanpassen.</a:t>
            </a:r>
          </a:p>
          <a:p>
            <a:pPr marL="355600" indent="-342900">
              <a:buFont typeface="+mj-lt"/>
              <a:buAutoNum type="arabicPeriod"/>
            </a:pPr>
            <a:r>
              <a:rPr lang="nl-NL" sz="1400" dirty="0">
                <a:solidFill>
                  <a:schemeClr val="tx2"/>
                </a:solidFill>
              </a:rPr>
              <a:t>Klik op het pijltje naast [nieuwe dia] om een nieuwe dia te kiezen.</a:t>
            </a:r>
          </a:p>
          <a:p>
            <a:pPr marL="355600" indent="-342900">
              <a:buFont typeface="+mj-lt"/>
              <a:buAutoNum type="arabicPeriod"/>
            </a:pPr>
            <a:r>
              <a:rPr lang="nl-NL" sz="1400" dirty="0">
                <a:solidFill>
                  <a:schemeClr val="tx2"/>
                </a:solidFill>
              </a:rPr>
              <a:t>De [blanco begin dia] is bedoeld voor als je je presentatie aan zet maar nog niet de inhoud van je presentatie wil laten zien. Hetzelfde geldt voor de [blanco eind dia]. Door deze toe te voegen voorkom je dat je aan het einde van je presentatie in je PowerPoint-scherm belandt.</a:t>
            </a:r>
          </a:p>
          <a:p>
            <a:pPr marL="355600" indent="-342900">
              <a:buFont typeface="+mj-lt"/>
              <a:buAutoNum type="arabicPeriod"/>
            </a:pPr>
            <a:r>
              <a:rPr lang="nl-NL" sz="1400" dirty="0">
                <a:solidFill>
                  <a:schemeClr val="tx2"/>
                </a:solidFill>
              </a:rPr>
              <a:t>De titel van je presentatie (linksboven in je scherm, met het rode streepje) kan in één keer worden toegepast op alle dia's. Ga naar invoegen &gt; [koptekst en voettekst] &gt; vink [voettekst] aan en vul hier de gewenste presentatie-titel in. Vul je niets in of vink je de voettekst niet aan, dan zal alleen het ronde streepje zichtbaar zijn.</a:t>
            </a:r>
          </a:p>
          <a:p>
            <a:pPr marL="355600" indent="-342900">
              <a:buFont typeface="+mj-lt"/>
              <a:buAutoNum type="arabicPeriod"/>
            </a:pPr>
            <a:r>
              <a:rPr lang="nl-NL" sz="1400" dirty="0">
                <a:solidFill>
                  <a:schemeClr val="tx2"/>
                </a:solidFill>
              </a:rPr>
              <a:t>Wordt een afbeelding niet naar wens uitgesneden in het kader? Dubbelklik op de geplaatste afbeelding &gt; klik op de tab om bij te snijden [Grootte en eigenschappen]. Hier kun je de positie van je afbeelding wijzigen. X = horizontaal verplaatsen, Y = verticaal verplaatsen.</a:t>
            </a:r>
            <a:endParaRPr lang="nl-NL" sz="1400" b="0" dirty="0">
              <a:solidFill>
                <a:schemeClr val="tx2"/>
              </a:solidFill>
            </a:endParaRPr>
          </a:p>
        </p:txBody>
      </p:sp>
    </p:spTree>
    <p:extLst>
      <p:ext uri="{BB962C8B-B14F-4D97-AF65-F5344CB8AC3E}">
        <p14:creationId xmlns:p14="http://schemas.microsoft.com/office/powerpoint/2010/main" val="3582017675"/>
      </p:ext>
    </p:extLst>
  </p:cSld>
  <p:clrMap bg1="lt1" tx1="dk1" bg2="lt2" tx2="dk2" accent1="accent1" accent2="accent2" accent3="accent3" accent4="accent4" accent5="accent5" accent6="accent6" hlink="hlink" folHlink="folHlink"/>
  <p:sldLayoutIdLst>
    <p:sldLayoutId id="2147483674" r:id="rId1"/>
    <p:sldLayoutId id="2147483649" r:id="rId2"/>
    <p:sldLayoutId id="2147483669" r:id="rId3"/>
    <p:sldLayoutId id="2147483671" r:id="rId4"/>
    <p:sldLayoutId id="2147483678" r:id="rId5"/>
    <p:sldLayoutId id="2147483650" r:id="rId6"/>
    <p:sldLayoutId id="2147483677" r:id="rId7"/>
    <p:sldLayoutId id="2147483670" r:id="rId8"/>
    <p:sldLayoutId id="2147483672" r:id="rId9"/>
    <p:sldLayoutId id="2147483673" r:id="rId10"/>
    <p:sldLayoutId id="2147483651" r:id="rId11"/>
    <p:sldLayoutId id="2147483660" r:id="rId12"/>
    <p:sldLayoutId id="2147483663" r:id="rId13"/>
    <p:sldLayoutId id="2147483667" r:id="rId14"/>
    <p:sldLayoutId id="2147483666" r:id="rId15"/>
    <p:sldLayoutId id="2147483668" r:id="rId16"/>
    <p:sldLayoutId id="2147483676" r:id="rId17"/>
  </p:sldLayoutIdLst>
  <p:hf sldNum="0" hdr="0" dt="0"/>
  <p:txStyles>
    <p:titleStyle>
      <a:lvl1pPr algn="l" defTabSz="914400" rtl="0" eaLnBrk="1" latinLnBrk="0" hangingPunct="1">
        <a:lnSpc>
          <a:spcPct val="90000"/>
        </a:lnSpc>
        <a:spcBef>
          <a:spcPct val="0"/>
        </a:spcBef>
        <a:buNone/>
        <a:defRPr sz="4400" b="1" kern="1200">
          <a:solidFill>
            <a:schemeClr val="tx2"/>
          </a:solidFill>
          <a:latin typeface="Corbel" panose="020B0503020204020204" pitchFamily="34" charset="0"/>
          <a:ea typeface="+mj-ea"/>
          <a:cs typeface="+mj-cs"/>
        </a:defRPr>
      </a:lvl1pPr>
    </p:titleStyle>
    <p:body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2"/>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4800" b="1"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EBF1AC-558E-6046-A8F8-E421B62B8F0A}"/>
              </a:ext>
            </a:extLst>
          </p:cNvPr>
          <p:cNvSpPr>
            <a:spLocks noGrp="1"/>
          </p:cNvSpPr>
          <p:nvPr>
            <p:ph type="title"/>
          </p:nvPr>
        </p:nvSpPr>
        <p:spPr/>
        <p:txBody>
          <a:bodyPr/>
          <a:lstStyle/>
          <a:p>
            <a:r>
              <a:rPr lang="nl-NL" dirty="0"/>
              <a:t>Welkom</a:t>
            </a:r>
          </a:p>
        </p:txBody>
      </p:sp>
    </p:spTree>
    <p:extLst>
      <p:ext uri="{BB962C8B-B14F-4D97-AF65-F5344CB8AC3E}">
        <p14:creationId xmlns:p14="http://schemas.microsoft.com/office/powerpoint/2010/main" val="58698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37902-6DAA-0486-26D1-9760B9C2A8AF}"/>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969649D-55D2-A6E8-BD88-CB16388EF8B4}"/>
              </a:ext>
            </a:extLst>
          </p:cNvPr>
          <p:cNvSpPr>
            <a:spLocks noGrp="1"/>
          </p:cNvSpPr>
          <p:nvPr>
            <p:ph type="body" idx="1"/>
          </p:nvPr>
        </p:nvSpPr>
        <p:spPr>
          <a:xfrm>
            <a:off x="1910556" y="2996952"/>
            <a:ext cx="8370888" cy="2880320"/>
          </a:xfrm>
        </p:spPr>
        <p:txBody>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De Hoeve is 24/7 bereikbaar voor meldingen van overlast</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Telefoonnummer De Hoeve is bekend in de omgeving (‘meterkastkaart)</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Meldingen worden bijgehouden</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Melder krijgt terugkoppeling wat er wordt gedaan met de melding (</a:t>
            </a:r>
            <a:r>
              <a:rPr kumimoji="0" lang="nl-NL" sz="2400" b="0" i="1" u="none" strike="noStrike" kern="1200" cap="none" spc="0" normalizeH="0" baseline="0" noProof="0" dirty="0">
                <a:ln>
                  <a:noFill/>
                </a:ln>
                <a:solidFill>
                  <a:srgbClr val="072328"/>
                </a:solidFill>
                <a:effectLst/>
                <a:uLnTx/>
                <a:uFillTx/>
                <a:latin typeface="Corbel" panose="020B0503020204020204" pitchFamily="34" charset="0"/>
                <a:ea typeface="+mn-ea"/>
                <a:cs typeface="+mn-cs"/>
              </a:rPr>
              <a:t>indien gewenst/mogelijk</a:t>
            </a: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a:t>
            </a:r>
            <a:endParaRPr lang="nl-NL" dirty="0">
              <a:solidFill>
                <a:schemeClr val="tx2"/>
              </a:solidFill>
            </a:endParaRPr>
          </a:p>
          <a:p>
            <a:pPr lvl="1"/>
            <a:endParaRPr lang="nl-NL" dirty="0">
              <a:solidFill>
                <a:schemeClr val="tx2"/>
              </a:solidFill>
            </a:endParaRPr>
          </a:p>
        </p:txBody>
      </p:sp>
      <p:sp>
        <p:nvSpPr>
          <p:cNvPr id="3" name="Titel 2">
            <a:extLst>
              <a:ext uri="{FF2B5EF4-FFF2-40B4-BE49-F238E27FC236}">
                <a16:creationId xmlns:a16="http://schemas.microsoft.com/office/drawing/2014/main" id="{F782FA0B-500F-46D2-0CB3-78D0EBCB7A7E}"/>
              </a:ext>
            </a:extLst>
          </p:cNvPr>
          <p:cNvSpPr>
            <a:spLocks noGrp="1"/>
          </p:cNvSpPr>
          <p:nvPr>
            <p:ph type="title"/>
          </p:nvPr>
        </p:nvSpPr>
        <p:spPr>
          <a:xfrm>
            <a:off x="1365250" y="1754104"/>
            <a:ext cx="9215438" cy="1026823"/>
          </a:xfrm>
        </p:spPr>
        <p:txBody>
          <a:bodyPr>
            <a:normAutofit fontScale="90000"/>
          </a:bodyPr>
          <a:lstStyle/>
          <a:p>
            <a:br>
              <a:rPr lang="nl-NL" dirty="0"/>
            </a:br>
            <a:br>
              <a:rPr lang="nl-NL" dirty="0"/>
            </a:br>
            <a:r>
              <a:rPr lang="nl-NL" dirty="0"/>
              <a:t>Hoe handelen we wanneer er sprake is van overlast</a:t>
            </a:r>
          </a:p>
        </p:txBody>
      </p:sp>
      <p:sp>
        <p:nvSpPr>
          <p:cNvPr id="4" name="Tijdelijke aanduiding voor voettekst 3">
            <a:extLst>
              <a:ext uri="{FF2B5EF4-FFF2-40B4-BE49-F238E27FC236}">
                <a16:creationId xmlns:a16="http://schemas.microsoft.com/office/drawing/2014/main" id="{7A1D909B-A884-593E-EFEA-EB2A6910E58C}"/>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2662186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A9D13-6541-A00C-435F-56CE20FB516E}"/>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B4A7A78-45A2-4D75-4B28-71E9665340C4}"/>
              </a:ext>
            </a:extLst>
          </p:cNvPr>
          <p:cNvSpPr>
            <a:spLocks noGrp="1"/>
          </p:cNvSpPr>
          <p:nvPr>
            <p:ph type="body" idx="1"/>
          </p:nvPr>
        </p:nvSpPr>
        <p:spPr>
          <a:xfrm>
            <a:off x="1553368" y="2653474"/>
            <a:ext cx="8370888" cy="3655846"/>
          </a:xfrm>
        </p:spPr>
        <p:txBody>
          <a:bodyPr>
            <a:normAutofit fontScale="92500" lnSpcReduction="20000"/>
          </a:bodyPr>
          <a:lstStyle/>
          <a:p>
            <a:r>
              <a:rPr lang="nl-NL" dirty="0">
                <a:solidFill>
                  <a:schemeClr val="tx2"/>
                </a:solidFill>
              </a:rPr>
              <a:t>Per melding wordt er een overweging gemaakt wat gepaste vervolg stappen zijn. </a:t>
            </a:r>
          </a:p>
          <a:p>
            <a:r>
              <a:rPr lang="nl-NL" dirty="0">
                <a:solidFill>
                  <a:schemeClr val="tx2"/>
                </a:solidFill>
              </a:rPr>
              <a:t>Voor een snel verloop heeft de voorkeur dat collega van LdH zo snel als mogelijk naar de vermelde locatie van overlast beweegt.</a:t>
            </a:r>
          </a:p>
          <a:p>
            <a:r>
              <a:rPr lang="nl-NL" dirty="0">
                <a:solidFill>
                  <a:schemeClr val="tx2"/>
                </a:solidFill>
              </a:rPr>
              <a:t>Op basis van de klacht wordt er afgestemd met BOA of hun inzet wenselijk is. </a:t>
            </a:r>
          </a:p>
          <a:p>
            <a:r>
              <a:rPr lang="nl-NL" dirty="0">
                <a:solidFill>
                  <a:schemeClr val="tx2"/>
                </a:solidFill>
              </a:rPr>
              <a:t>In overleg met </a:t>
            </a:r>
            <a:r>
              <a:rPr lang="nl-NL" dirty="0" err="1">
                <a:solidFill>
                  <a:schemeClr val="tx2"/>
                </a:solidFill>
              </a:rPr>
              <a:t>BOA’s</a:t>
            </a:r>
            <a:r>
              <a:rPr lang="nl-NL" dirty="0">
                <a:solidFill>
                  <a:schemeClr val="tx2"/>
                </a:solidFill>
              </a:rPr>
              <a:t> wordt overwogen of (voor)melding bij politie nodig is. </a:t>
            </a:r>
          </a:p>
          <a:p>
            <a:endParaRPr lang="nl-NL" dirty="0">
              <a:solidFill>
                <a:schemeClr val="tx2"/>
              </a:solidFill>
            </a:endParaRPr>
          </a:p>
          <a:p>
            <a:r>
              <a:rPr lang="nl-NL" dirty="0">
                <a:solidFill>
                  <a:schemeClr val="tx2"/>
                </a:solidFill>
              </a:rPr>
              <a:t>Er volgt op basis van klacht altijd een gesprek met deelnemer op locatie waarin doel is; herhaling van klachten te voorkomen. </a:t>
            </a:r>
          </a:p>
        </p:txBody>
      </p:sp>
      <p:sp>
        <p:nvSpPr>
          <p:cNvPr id="3" name="Titel 2">
            <a:extLst>
              <a:ext uri="{FF2B5EF4-FFF2-40B4-BE49-F238E27FC236}">
                <a16:creationId xmlns:a16="http://schemas.microsoft.com/office/drawing/2014/main" id="{E29B6C44-578D-5B2A-A819-390367EA9927}"/>
              </a:ext>
            </a:extLst>
          </p:cNvPr>
          <p:cNvSpPr>
            <a:spLocks noGrp="1"/>
          </p:cNvSpPr>
          <p:nvPr>
            <p:ph type="title"/>
          </p:nvPr>
        </p:nvSpPr>
        <p:spPr>
          <a:xfrm>
            <a:off x="1373682" y="1484784"/>
            <a:ext cx="9215438" cy="810800"/>
          </a:xfrm>
        </p:spPr>
        <p:txBody>
          <a:bodyPr/>
          <a:lstStyle/>
          <a:p>
            <a:r>
              <a:rPr lang="nl-NL" dirty="0"/>
              <a:t>Werkwijze bij melding van overlast</a:t>
            </a:r>
          </a:p>
        </p:txBody>
      </p:sp>
      <p:sp>
        <p:nvSpPr>
          <p:cNvPr id="4" name="Tijdelijke aanduiding voor voettekst 3">
            <a:extLst>
              <a:ext uri="{FF2B5EF4-FFF2-40B4-BE49-F238E27FC236}">
                <a16:creationId xmlns:a16="http://schemas.microsoft.com/office/drawing/2014/main" id="{586D11C4-35CC-F009-87A7-ED8407B9CECC}"/>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3871263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B676-CF7E-D1FA-88D4-74B3C630F466}"/>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948247A-15F4-F72F-9617-C3B5657FB96D}"/>
              </a:ext>
            </a:extLst>
          </p:cNvPr>
          <p:cNvSpPr>
            <a:spLocks noGrp="1"/>
          </p:cNvSpPr>
          <p:nvPr>
            <p:ph type="body" idx="1"/>
          </p:nvPr>
        </p:nvSpPr>
        <p:spPr>
          <a:xfrm>
            <a:off x="2209800" y="2492896"/>
            <a:ext cx="8370888" cy="4028554"/>
          </a:xfrm>
        </p:spPr>
        <p:txBody>
          <a:bodyPr>
            <a:normAutofit/>
          </a:bodyPr>
          <a:lstStyle/>
          <a:p>
            <a:pPr marL="342900" lvl="0" indent="-342900">
              <a:buFont typeface="Trebuchet MS" panose="020B0603020202020204" pitchFamily="34" charset="0"/>
              <a:buChar char="-"/>
            </a:pPr>
            <a:r>
              <a:rPr lang="nl-NL" sz="2000" dirty="0">
                <a:solidFill>
                  <a:schemeClr val="tx2"/>
                </a:solidFill>
                <a:latin typeface="Trebuchet MS" panose="020B0603020202020204" pitchFamily="34" charset="0"/>
                <a:ea typeface="Times New Roman" panose="02020603050405020304" pitchFamily="18" charset="0"/>
                <a:cs typeface="Times New Roman" panose="02020603050405020304" pitchFamily="18" charset="0"/>
              </a:rPr>
              <a:t>E</a:t>
            </a:r>
            <a:r>
              <a:rPr lang="nl-NL" sz="2000" dirty="0">
                <a:solidFill>
                  <a:schemeClr val="tx2"/>
                </a:solidFill>
                <a:effectLst/>
                <a:latin typeface="Trebuchet MS" panose="020B0603020202020204" pitchFamily="34" charset="0"/>
                <a:ea typeface="Times New Roman" panose="02020603050405020304" pitchFamily="18" charset="0"/>
                <a:cs typeface="Times New Roman" panose="02020603050405020304" pitchFamily="18" charset="0"/>
              </a:rPr>
              <a:t>xtra inzet op straat door middel van een Buurtwerker. </a:t>
            </a:r>
            <a:endParaRPr lang="nl-NL" sz="2000" dirty="0">
              <a:solidFill>
                <a:schemeClr val="tx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Trebuchet MS" panose="020B0603020202020204" pitchFamily="34" charset="0"/>
              <a:buChar char="-"/>
            </a:pPr>
            <a:r>
              <a:rPr lang="nl-NL" sz="2000" dirty="0">
                <a:solidFill>
                  <a:schemeClr val="tx2"/>
                </a:solidFill>
                <a:effectLst/>
                <a:latin typeface="Trebuchet MS" panose="020B0603020202020204" pitchFamily="34" charset="0"/>
                <a:ea typeface="Times New Roman" panose="02020603050405020304" pitchFamily="18" charset="0"/>
                <a:cs typeface="Times New Roman" panose="02020603050405020304" pitchFamily="18" charset="0"/>
              </a:rPr>
              <a:t>Wanneer er overlast wordt veroorzaakt, wordt de buurtwerker snel ingezet. De persoon is er voor het dorp en is actief in de buurt te zien.</a:t>
            </a:r>
            <a:endParaRPr lang="nl-NL" sz="2000" dirty="0">
              <a:solidFill>
                <a:schemeClr val="tx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Trebuchet MS" panose="020B0603020202020204" pitchFamily="34" charset="0"/>
              <a:buChar char="-"/>
            </a:pPr>
            <a:r>
              <a:rPr lang="nl-NL" sz="2000" dirty="0">
                <a:solidFill>
                  <a:schemeClr val="tx2"/>
                </a:solidFill>
                <a:effectLst/>
                <a:latin typeface="Trebuchet MS" panose="020B0603020202020204" pitchFamily="34" charset="0"/>
                <a:ea typeface="Times New Roman" panose="02020603050405020304" pitchFamily="18" charset="0"/>
                <a:cs typeface="Times New Roman" panose="02020603050405020304" pitchFamily="18" charset="0"/>
              </a:rPr>
              <a:t>De buurtwerker krijgt een onafhankelijke positie om de leefbaarheid en veiligheid te verbeteren en vertrouwen op te bouwen tussen het dorp en de deelnemers van Vogelwaarde. </a:t>
            </a:r>
            <a:endParaRPr lang="nl-NL" sz="2000" dirty="0">
              <a:solidFill>
                <a:schemeClr val="tx2"/>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Trebuchet MS" panose="020B0603020202020204" pitchFamily="34" charset="0"/>
              <a:buChar char="-"/>
            </a:pPr>
            <a:r>
              <a:rPr lang="nl-NL" sz="2000" dirty="0">
                <a:solidFill>
                  <a:schemeClr val="tx2"/>
                </a:solidFill>
                <a:effectLst/>
                <a:latin typeface="Trebuchet MS" panose="020B0603020202020204" pitchFamily="34" charset="0"/>
                <a:ea typeface="Times New Roman" panose="02020603050405020304" pitchFamily="18" charset="0"/>
                <a:cs typeface="Times New Roman" panose="02020603050405020304" pitchFamily="18" charset="0"/>
              </a:rPr>
              <a:t>Planning: 11 april wordt de aanvraag met het Innovatiefonds besproken. Daarna zal de vacature voor de Buurtwerker uitgezet worden. De buurtwerker wordt naar verwachting ondergebracht bij Hulst voor Elkaar (onafhankelijk)</a:t>
            </a:r>
            <a:endParaRPr lang="nl-NL" sz="2000" dirty="0">
              <a:solidFill>
                <a:schemeClr val="tx2"/>
              </a:solidFill>
              <a:effectLst/>
              <a:latin typeface="Aptos" panose="020B0004020202020204" pitchFamily="34" charset="0"/>
              <a:ea typeface="Aptos" panose="020B0004020202020204" pitchFamily="34" charset="0"/>
              <a:cs typeface="Times New Roman" panose="02020603050405020304" pitchFamily="18" charset="0"/>
            </a:endParaRPr>
          </a:p>
          <a:p>
            <a:endParaRPr lang="nl-NL" dirty="0">
              <a:solidFill>
                <a:schemeClr val="tx2"/>
              </a:solidFill>
            </a:endParaRPr>
          </a:p>
        </p:txBody>
      </p:sp>
      <p:sp>
        <p:nvSpPr>
          <p:cNvPr id="4" name="Tijdelijke aanduiding voor voettekst 3">
            <a:extLst>
              <a:ext uri="{FF2B5EF4-FFF2-40B4-BE49-F238E27FC236}">
                <a16:creationId xmlns:a16="http://schemas.microsoft.com/office/drawing/2014/main" id="{5D8B6941-4AA0-FB8F-23E2-EF67AC4B5D1E}"/>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
        <p:nvSpPr>
          <p:cNvPr id="6" name="Titel 5">
            <a:extLst>
              <a:ext uri="{FF2B5EF4-FFF2-40B4-BE49-F238E27FC236}">
                <a16:creationId xmlns:a16="http://schemas.microsoft.com/office/drawing/2014/main" id="{404B37A4-2940-AE13-7B4A-66335C2FB11B}"/>
              </a:ext>
            </a:extLst>
          </p:cNvPr>
          <p:cNvSpPr>
            <a:spLocks noGrp="1"/>
          </p:cNvSpPr>
          <p:nvPr>
            <p:ph type="title"/>
          </p:nvPr>
        </p:nvSpPr>
        <p:spPr>
          <a:xfrm>
            <a:off x="1365948" y="1671389"/>
            <a:ext cx="9214009" cy="749499"/>
          </a:xfrm>
        </p:spPr>
        <p:txBody>
          <a:bodyPr>
            <a:normAutofit/>
          </a:bodyPr>
          <a:lstStyle/>
          <a:p>
            <a:r>
              <a:rPr lang="nl-NL" dirty="0"/>
              <a:t>Toekomst: Buurtwerker inzet	</a:t>
            </a:r>
          </a:p>
        </p:txBody>
      </p:sp>
    </p:spTree>
    <p:extLst>
      <p:ext uri="{BB962C8B-B14F-4D97-AF65-F5344CB8AC3E}">
        <p14:creationId xmlns:p14="http://schemas.microsoft.com/office/powerpoint/2010/main" val="1461792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B8EC9-F8B5-D471-5712-556BFCE30776}"/>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9B5A47E-6A22-4AE7-7A71-A92CF55C1D24}"/>
              </a:ext>
            </a:extLst>
          </p:cNvPr>
          <p:cNvSpPr>
            <a:spLocks noGrp="1"/>
          </p:cNvSpPr>
          <p:nvPr>
            <p:ph type="body" idx="1"/>
          </p:nvPr>
        </p:nvSpPr>
        <p:spPr>
          <a:xfrm>
            <a:off x="2209800" y="2852936"/>
            <a:ext cx="8370888" cy="3092450"/>
          </a:xfrm>
        </p:spPr>
        <p:txBody>
          <a:bodyPr>
            <a:normAutofit fontScale="70000" lnSpcReduction="20000"/>
          </a:bodyPr>
          <a:lstStyle/>
          <a:p>
            <a:pPr marL="0" indent="0">
              <a:buNone/>
            </a:pPr>
            <a:r>
              <a:rPr lang="nl-NL" dirty="0">
                <a:solidFill>
                  <a:schemeClr val="tx2"/>
                </a:solidFill>
              </a:rPr>
              <a:t>Wens om meer zichtbaar en out-</a:t>
            </a:r>
            <a:r>
              <a:rPr lang="nl-NL" dirty="0" err="1">
                <a:solidFill>
                  <a:schemeClr val="tx2"/>
                </a:solidFill>
              </a:rPr>
              <a:t>reachend</a:t>
            </a:r>
            <a:r>
              <a:rPr lang="nl-NL" dirty="0">
                <a:solidFill>
                  <a:schemeClr val="tx2"/>
                </a:solidFill>
              </a:rPr>
              <a:t> te zijn naar omgeving. </a:t>
            </a:r>
          </a:p>
          <a:p>
            <a:pPr marL="0" indent="0">
              <a:buNone/>
            </a:pPr>
            <a:endParaRPr lang="nl-NL" dirty="0">
              <a:solidFill>
                <a:srgbClr val="FF0000"/>
              </a:solidFill>
            </a:endParaRPr>
          </a:p>
          <a:p>
            <a:pPr marL="0" indent="0">
              <a:buNone/>
            </a:pPr>
            <a:r>
              <a:rPr lang="nl-NL" dirty="0">
                <a:solidFill>
                  <a:srgbClr val="FF0000"/>
                </a:solidFill>
              </a:rPr>
              <a:t>1.     Maandelijkse inloopmomenten</a:t>
            </a:r>
          </a:p>
          <a:p>
            <a:pPr marL="0" indent="0">
              <a:buNone/>
            </a:pPr>
            <a:r>
              <a:rPr lang="nl-NL" sz="2000" dirty="0">
                <a:solidFill>
                  <a:schemeClr val="tx2"/>
                </a:solidFill>
              </a:rPr>
              <a:t>Vrijblijvend in gesprek met medewerkers en deelnemers</a:t>
            </a:r>
          </a:p>
          <a:p>
            <a:pPr marL="0" indent="0">
              <a:buNone/>
            </a:pPr>
            <a:r>
              <a:rPr lang="nl-NL" sz="2000" b="1" dirty="0">
                <a:solidFill>
                  <a:schemeClr val="tx2"/>
                </a:solidFill>
                <a:effectLst/>
                <a:ea typeface="Times New Roman" panose="02020603050405020304" pitchFamily="18" charset="0"/>
              </a:rPr>
              <a:t>Doel: </a:t>
            </a:r>
            <a:r>
              <a:rPr lang="nl-NL" sz="2000" dirty="0">
                <a:solidFill>
                  <a:schemeClr val="tx2"/>
                </a:solidFill>
                <a:effectLst/>
                <a:ea typeface="Times New Roman" panose="02020603050405020304" pitchFamily="18" charset="0"/>
              </a:rPr>
              <a:t>kennismaken, verbinding</a:t>
            </a:r>
            <a:r>
              <a:rPr lang="nl-NL" sz="2000" dirty="0">
                <a:solidFill>
                  <a:schemeClr val="tx2"/>
                </a:solidFill>
                <a:ea typeface="Times New Roman" panose="02020603050405020304" pitchFamily="18" charset="0"/>
              </a:rPr>
              <a:t>, laagdrempelig in gesprek over problemen en mogelijke oplossingen.</a:t>
            </a:r>
            <a:endParaRPr lang="nl-NL" sz="2000" dirty="0">
              <a:solidFill>
                <a:schemeClr val="tx2"/>
              </a:solidFill>
              <a:effectLst/>
              <a:ea typeface="Times New Roman" panose="02020603050405020304" pitchFamily="18" charset="0"/>
            </a:endParaRPr>
          </a:p>
          <a:p>
            <a:pPr marL="0" indent="0">
              <a:buNone/>
            </a:pPr>
            <a:endParaRPr lang="nl-NL" dirty="0">
              <a:solidFill>
                <a:srgbClr val="FF0000"/>
              </a:solidFill>
            </a:endParaRPr>
          </a:p>
          <a:p>
            <a:pPr marL="0" indent="0">
              <a:buNone/>
            </a:pPr>
            <a:r>
              <a:rPr lang="nl-NL">
                <a:solidFill>
                  <a:srgbClr val="FF0000"/>
                </a:solidFill>
              </a:rPr>
              <a:t>2</a:t>
            </a:r>
            <a:r>
              <a:rPr lang="nl-NL" dirty="0">
                <a:solidFill>
                  <a:srgbClr val="FF0000"/>
                </a:solidFill>
              </a:rPr>
              <a:t>. Halfjaarlijks overleg </a:t>
            </a:r>
          </a:p>
          <a:p>
            <a:pPr marL="0" indent="0">
              <a:buNone/>
            </a:pPr>
            <a:r>
              <a:rPr lang="nl-NL" sz="2000" dirty="0">
                <a:solidFill>
                  <a:schemeClr val="tx2"/>
                </a:solidFill>
              </a:rPr>
              <a:t>Inwoners Vogelwaarde met politie, Leger des Heils en gemeente. </a:t>
            </a:r>
          </a:p>
          <a:p>
            <a:pPr marL="0" indent="0">
              <a:buNone/>
            </a:pPr>
            <a:r>
              <a:rPr lang="nl-NL" sz="2000" b="1" dirty="0">
                <a:solidFill>
                  <a:schemeClr val="tx2"/>
                </a:solidFill>
              </a:rPr>
              <a:t>Doel</a:t>
            </a:r>
            <a:r>
              <a:rPr lang="nl-NL" sz="2000" dirty="0">
                <a:solidFill>
                  <a:schemeClr val="tx2"/>
                </a:solidFill>
              </a:rPr>
              <a:t>: bespreken van veiligheidssituatie en update moment rondom afspraken in </a:t>
            </a:r>
            <a:r>
              <a:rPr lang="nl-NL" sz="2000" dirty="0" err="1">
                <a:solidFill>
                  <a:schemeClr val="tx2"/>
                </a:solidFill>
              </a:rPr>
              <a:t>leefbaarheidspan</a:t>
            </a:r>
            <a:endParaRPr lang="nl-NL" sz="2000" dirty="0">
              <a:solidFill>
                <a:schemeClr val="tx2"/>
              </a:solidFill>
            </a:endParaRPr>
          </a:p>
        </p:txBody>
      </p:sp>
      <p:sp>
        <p:nvSpPr>
          <p:cNvPr id="3" name="Titel 2">
            <a:extLst>
              <a:ext uri="{FF2B5EF4-FFF2-40B4-BE49-F238E27FC236}">
                <a16:creationId xmlns:a16="http://schemas.microsoft.com/office/drawing/2014/main" id="{22290774-914F-9704-C30B-3095EAC260A5}"/>
              </a:ext>
            </a:extLst>
          </p:cNvPr>
          <p:cNvSpPr>
            <a:spLocks noGrp="1"/>
          </p:cNvSpPr>
          <p:nvPr>
            <p:ph type="title"/>
          </p:nvPr>
        </p:nvSpPr>
        <p:spPr>
          <a:xfrm>
            <a:off x="1365250" y="1754105"/>
            <a:ext cx="9215438" cy="882808"/>
          </a:xfrm>
        </p:spPr>
        <p:txBody>
          <a:bodyPr/>
          <a:lstStyle/>
          <a:p>
            <a:r>
              <a:rPr lang="nl-NL" dirty="0"/>
              <a:t>Communicatie</a:t>
            </a:r>
          </a:p>
        </p:txBody>
      </p:sp>
      <p:sp>
        <p:nvSpPr>
          <p:cNvPr id="4" name="Tijdelijke aanduiding voor voettekst 3">
            <a:extLst>
              <a:ext uri="{FF2B5EF4-FFF2-40B4-BE49-F238E27FC236}">
                <a16:creationId xmlns:a16="http://schemas.microsoft.com/office/drawing/2014/main" id="{279A862F-B355-16CD-7D90-606726B1A030}"/>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1174327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4E8F8-421C-2B0A-0129-CE3A653D8119}"/>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6A82341-0340-A043-1F35-010755995E8C}"/>
              </a:ext>
            </a:extLst>
          </p:cNvPr>
          <p:cNvSpPr>
            <a:spLocks noGrp="1"/>
          </p:cNvSpPr>
          <p:nvPr>
            <p:ph type="body" idx="1"/>
          </p:nvPr>
        </p:nvSpPr>
        <p:spPr>
          <a:xfrm>
            <a:off x="1325261" y="3231149"/>
            <a:ext cx="5616624" cy="3672408"/>
          </a:xfrm>
        </p:spPr>
        <p:txBody>
          <a:bodyPr>
            <a:normAutofit fontScale="92500" lnSpcReduction="10000"/>
          </a:bodyPr>
          <a:lstStyle/>
          <a:p>
            <a:pPr marL="0" indent="0">
              <a:buNone/>
            </a:pPr>
            <a:r>
              <a:rPr lang="nl-NL" dirty="0">
                <a:solidFill>
                  <a:srgbClr val="FF0000"/>
                </a:solidFill>
              </a:rPr>
              <a:t>3. Meterkastkaart</a:t>
            </a:r>
          </a:p>
          <a:p>
            <a:pPr marL="0" indent="0">
              <a:buNone/>
            </a:pPr>
            <a:r>
              <a:rPr lang="nl-NL" sz="2000" dirty="0">
                <a:solidFill>
                  <a:schemeClr val="tx2"/>
                </a:solidFill>
                <a:effectLst/>
                <a:ea typeface="Arial" panose="020B0604020202020204" pitchFamily="34" charset="0"/>
              </a:rPr>
              <a:t>Een kaart met hierop belangrijke nummers die mensen kunnen bellen in geval van overlast of noodsituatie</a:t>
            </a:r>
            <a:r>
              <a:rPr lang="nl-NL" sz="2000" dirty="0">
                <a:solidFill>
                  <a:schemeClr val="tx2"/>
                </a:solidFill>
                <a:ea typeface="Times New Roman" panose="02020603050405020304" pitchFamily="18" charset="0"/>
              </a:rPr>
              <a:t>. Is verspreid in Vogelwaarde. </a:t>
            </a:r>
          </a:p>
          <a:p>
            <a:pPr marL="0" indent="0">
              <a:buNone/>
            </a:pPr>
            <a:r>
              <a:rPr lang="nl-NL" dirty="0">
                <a:solidFill>
                  <a:srgbClr val="FF0000"/>
                </a:solidFill>
              </a:rPr>
              <a:t>4. </a:t>
            </a:r>
            <a:r>
              <a:rPr lang="nl-NL" dirty="0"/>
              <a:t>Nieuwsbrief</a:t>
            </a:r>
            <a:endParaRPr lang="nl-NL" dirty="0">
              <a:solidFill>
                <a:srgbClr val="FF0000"/>
              </a:solidFill>
            </a:endParaRPr>
          </a:p>
          <a:p>
            <a:pPr marL="0" indent="0">
              <a:buNone/>
            </a:pPr>
            <a:r>
              <a:rPr lang="nl-NL" sz="2000" dirty="0">
                <a:solidFill>
                  <a:schemeClr val="tx2"/>
                </a:solidFill>
                <a:effectLst/>
                <a:ea typeface="Arial" panose="020B0604020202020204" pitchFamily="34" charset="0"/>
              </a:rPr>
              <a:t>Omwonenden die dat willen, ontvangen per kwartaal een nieuwsbrief over de Hoeve. Hierin staan bijvoorbeeld nieuwtjes, ontwikkelingen of mijlpalen. Deze is inmiddels verspreid in Vogelwaarde. </a:t>
            </a:r>
          </a:p>
          <a:p>
            <a:pPr marL="0" indent="0">
              <a:buNone/>
            </a:pPr>
            <a:r>
              <a:rPr lang="nl-NL" sz="2000" dirty="0">
                <a:ea typeface="Arial" panose="020B0604020202020204" pitchFamily="34" charset="0"/>
              </a:rPr>
              <a:t>5.  Samen</a:t>
            </a:r>
          </a:p>
          <a:p>
            <a:pPr marL="0" indent="0">
              <a:buNone/>
            </a:pPr>
            <a:r>
              <a:rPr lang="nl-NL" sz="2000" dirty="0">
                <a:solidFill>
                  <a:schemeClr val="tx2"/>
                </a:solidFill>
                <a:effectLst/>
                <a:ea typeface="Arial" panose="020B0604020202020204" pitchFamily="34" charset="0"/>
              </a:rPr>
              <a:t>Rommelroute, mogelijkheden voor buren, </a:t>
            </a:r>
            <a:r>
              <a:rPr lang="nl-NL" sz="2000" dirty="0" err="1">
                <a:solidFill>
                  <a:schemeClr val="tx2"/>
                </a:solidFill>
                <a:effectLst/>
                <a:ea typeface="Arial" panose="020B0604020202020204" pitchFamily="34" charset="0"/>
              </a:rPr>
              <a:t>Hoevedag</a:t>
            </a:r>
            <a:r>
              <a:rPr lang="nl-NL" sz="2000" dirty="0">
                <a:solidFill>
                  <a:schemeClr val="tx2"/>
                </a:solidFill>
                <a:ea typeface="Arial" panose="020B0604020202020204" pitchFamily="34" charset="0"/>
              </a:rPr>
              <a:t>, Scholengemeenschappen </a:t>
            </a:r>
            <a:endParaRPr lang="nl-NL" sz="2000" dirty="0">
              <a:solidFill>
                <a:schemeClr val="tx2"/>
              </a:solidFill>
              <a:effectLst/>
              <a:ea typeface="Arial" panose="020B0604020202020204" pitchFamily="34" charset="0"/>
            </a:endParaRPr>
          </a:p>
          <a:p>
            <a:pPr marL="0" indent="0">
              <a:buNone/>
            </a:pPr>
            <a:endParaRPr lang="nl-NL" sz="2000" dirty="0">
              <a:solidFill>
                <a:schemeClr val="tx2"/>
              </a:solidFill>
              <a:effectLst/>
              <a:ea typeface="Arial" panose="020B0604020202020204" pitchFamily="34" charset="0"/>
            </a:endParaRPr>
          </a:p>
          <a:p>
            <a:pPr marL="0" indent="0">
              <a:buNone/>
            </a:pPr>
            <a:endParaRPr lang="nl-NL" sz="2000" dirty="0">
              <a:solidFill>
                <a:schemeClr val="tx2"/>
              </a:solidFill>
            </a:endParaRPr>
          </a:p>
        </p:txBody>
      </p:sp>
      <p:sp>
        <p:nvSpPr>
          <p:cNvPr id="3" name="Titel 2">
            <a:extLst>
              <a:ext uri="{FF2B5EF4-FFF2-40B4-BE49-F238E27FC236}">
                <a16:creationId xmlns:a16="http://schemas.microsoft.com/office/drawing/2014/main" id="{09598C8D-8F02-77E1-2D81-0F4F132BA29B}"/>
              </a:ext>
            </a:extLst>
          </p:cNvPr>
          <p:cNvSpPr>
            <a:spLocks noGrp="1"/>
          </p:cNvSpPr>
          <p:nvPr>
            <p:ph type="title"/>
          </p:nvPr>
        </p:nvSpPr>
        <p:spPr>
          <a:xfrm>
            <a:off x="1245165" y="1724418"/>
            <a:ext cx="6417777" cy="1325563"/>
          </a:xfrm>
        </p:spPr>
        <p:txBody>
          <a:bodyPr/>
          <a:lstStyle/>
          <a:p>
            <a:r>
              <a:rPr lang="nl-NL" dirty="0"/>
              <a:t>Communicatie met de buurt</a:t>
            </a:r>
          </a:p>
        </p:txBody>
      </p:sp>
      <p:sp>
        <p:nvSpPr>
          <p:cNvPr id="4" name="Tijdelijke aanduiding voor voettekst 3">
            <a:extLst>
              <a:ext uri="{FF2B5EF4-FFF2-40B4-BE49-F238E27FC236}">
                <a16:creationId xmlns:a16="http://schemas.microsoft.com/office/drawing/2014/main" id="{390634B9-766E-0A3B-C737-CF6F32D3456F}"/>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pic>
        <p:nvPicPr>
          <p:cNvPr id="6" name="Afbeelding 5">
            <a:extLst>
              <a:ext uri="{FF2B5EF4-FFF2-40B4-BE49-F238E27FC236}">
                <a16:creationId xmlns:a16="http://schemas.microsoft.com/office/drawing/2014/main" id="{A071C40A-3663-1636-8866-C2B2B210C48B}"/>
              </a:ext>
            </a:extLst>
          </p:cNvPr>
          <p:cNvPicPr>
            <a:picLocks noChangeAspect="1"/>
          </p:cNvPicPr>
          <p:nvPr/>
        </p:nvPicPr>
        <p:blipFill>
          <a:blip r:embed="rId2"/>
          <a:srcRect/>
          <a:stretch/>
        </p:blipFill>
        <p:spPr>
          <a:xfrm>
            <a:off x="7392144" y="165316"/>
            <a:ext cx="4614849" cy="6527367"/>
          </a:xfrm>
          <a:prstGeom prst="rect">
            <a:avLst/>
          </a:prstGeom>
        </p:spPr>
      </p:pic>
    </p:spTree>
    <p:extLst>
      <p:ext uri="{BB962C8B-B14F-4D97-AF65-F5344CB8AC3E}">
        <p14:creationId xmlns:p14="http://schemas.microsoft.com/office/powerpoint/2010/main" val="2768452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E65F2744-359E-4762-B5D0-5C50DB81291E}"/>
              </a:ext>
            </a:extLst>
          </p:cNvPr>
          <p:cNvSpPr>
            <a:spLocks noGrp="1"/>
          </p:cNvSpPr>
          <p:nvPr>
            <p:ph type="title"/>
          </p:nvPr>
        </p:nvSpPr>
        <p:spPr>
          <a:xfrm>
            <a:off x="1365947" y="1484784"/>
            <a:ext cx="9214009" cy="1325563"/>
          </a:xfrm>
        </p:spPr>
        <p:txBody>
          <a:bodyPr>
            <a:normAutofit fontScale="90000"/>
          </a:bodyPr>
          <a:lstStyle/>
          <a:p>
            <a:br>
              <a:rPr lang="nl-NL" dirty="0"/>
            </a:br>
            <a:r>
              <a:rPr lang="nl-NL" dirty="0"/>
              <a:t>Bewoner van Hoeve la Salette aan het woord</a:t>
            </a:r>
          </a:p>
        </p:txBody>
      </p:sp>
      <p:sp>
        <p:nvSpPr>
          <p:cNvPr id="4" name="Tijdelijke aanduiding voor voettekst 3">
            <a:extLst>
              <a:ext uri="{FF2B5EF4-FFF2-40B4-BE49-F238E27FC236}">
                <a16:creationId xmlns:a16="http://schemas.microsoft.com/office/drawing/2014/main" id="{8392F766-8CC2-51C3-491C-38A225871989}"/>
              </a:ext>
            </a:extLst>
          </p:cNvPr>
          <p:cNvSpPr>
            <a:spLocks noGrp="1"/>
          </p:cNvSpPr>
          <p:nvPr>
            <p:ph type="ftr" sz="quarter" idx="14"/>
          </p:nvPr>
        </p:nvSpPr>
        <p:spPr/>
        <p:txBody>
          <a:bodyPr/>
          <a:lstStyle/>
          <a:p>
            <a:r>
              <a:rPr lang="nl-NL"/>
              <a:t>SAMEN VERDER</a:t>
            </a:r>
            <a:endParaRPr lang="nl-NL" dirty="0"/>
          </a:p>
        </p:txBody>
      </p:sp>
    </p:spTree>
    <p:extLst>
      <p:ext uri="{BB962C8B-B14F-4D97-AF65-F5344CB8AC3E}">
        <p14:creationId xmlns:p14="http://schemas.microsoft.com/office/powerpoint/2010/main" val="1171170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5ADF3843-EA50-6A42-B079-93051286FAA0}"/>
              </a:ext>
            </a:extLst>
          </p:cNvPr>
          <p:cNvSpPr>
            <a:spLocks noGrp="1"/>
          </p:cNvSpPr>
          <p:nvPr>
            <p:ph type="title"/>
          </p:nvPr>
        </p:nvSpPr>
        <p:spPr>
          <a:xfrm>
            <a:off x="1365948" y="1412776"/>
            <a:ext cx="9214009" cy="1584176"/>
          </a:xfrm>
        </p:spPr>
        <p:txBody>
          <a:bodyPr>
            <a:normAutofit fontScale="90000"/>
          </a:bodyPr>
          <a:lstStyle/>
          <a:p>
            <a:br>
              <a:rPr lang="nl-NL" dirty="0"/>
            </a:br>
            <a:r>
              <a:rPr lang="nl-NL" dirty="0"/>
              <a:t>Zijn er nog vragen en/of  opmerkingen ?</a:t>
            </a:r>
          </a:p>
        </p:txBody>
      </p:sp>
      <p:sp>
        <p:nvSpPr>
          <p:cNvPr id="4" name="Tijdelijke aanduiding voor voettekst 3">
            <a:extLst>
              <a:ext uri="{FF2B5EF4-FFF2-40B4-BE49-F238E27FC236}">
                <a16:creationId xmlns:a16="http://schemas.microsoft.com/office/drawing/2014/main" id="{997A4F70-AB4C-34AF-084D-299A09B34143}"/>
              </a:ext>
            </a:extLst>
          </p:cNvPr>
          <p:cNvSpPr>
            <a:spLocks noGrp="1"/>
          </p:cNvSpPr>
          <p:nvPr>
            <p:ph type="ftr" sz="quarter" idx="14"/>
          </p:nvPr>
        </p:nvSpPr>
        <p:spPr/>
        <p:txBody>
          <a:bodyPr/>
          <a:lstStyle/>
          <a:p>
            <a:r>
              <a:rPr lang="nl-NL"/>
              <a:t>SAMEN VERDER</a:t>
            </a:r>
            <a:endParaRPr lang="nl-NL" dirty="0"/>
          </a:p>
        </p:txBody>
      </p:sp>
    </p:spTree>
    <p:extLst>
      <p:ext uri="{BB962C8B-B14F-4D97-AF65-F5344CB8AC3E}">
        <p14:creationId xmlns:p14="http://schemas.microsoft.com/office/powerpoint/2010/main" val="2558742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5B4F21-A65B-0246-B45A-881AFB7B2211}"/>
              </a:ext>
            </a:extLst>
          </p:cNvPr>
          <p:cNvSpPr>
            <a:spLocks noGrp="1"/>
          </p:cNvSpPr>
          <p:nvPr>
            <p:ph type="title"/>
          </p:nvPr>
        </p:nvSpPr>
        <p:spPr/>
        <p:txBody>
          <a:bodyPr/>
          <a:lstStyle/>
          <a:p>
            <a:r>
              <a:rPr lang="nl-NL" dirty="0"/>
              <a:t>Bedankt </a:t>
            </a:r>
            <a:br>
              <a:rPr lang="nl-NL" dirty="0"/>
            </a:br>
            <a:r>
              <a:rPr lang="nl-NL" dirty="0"/>
              <a:t>voor je </a:t>
            </a:r>
            <a:br>
              <a:rPr lang="nl-NL" dirty="0"/>
            </a:br>
            <a:r>
              <a:rPr lang="nl-NL" dirty="0"/>
              <a:t>aandacht</a:t>
            </a:r>
          </a:p>
        </p:txBody>
      </p:sp>
    </p:spTree>
    <p:extLst>
      <p:ext uri="{BB962C8B-B14F-4D97-AF65-F5344CB8AC3E}">
        <p14:creationId xmlns:p14="http://schemas.microsoft.com/office/powerpoint/2010/main" val="1375715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36FDD7C0-3F30-FB44-87E3-E63643A5B857}"/>
              </a:ext>
            </a:extLst>
          </p:cNvPr>
          <p:cNvSpPr>
            <a:spLocks noGrp="1"/>
          </p:cNvSpPr>
          <p:nvPr>
            <p:ph type="subTitle" idx="1"/>
          </p:nvPr>
        </p:nvSpPr>
        <p:spPr>
          <a:xfrm>
            <a:off x="2643502" y="3712711"/>
            <a:ext cx="6998640" cy="879303"/>
          </a:xfrm>
        </p:spPr>
        <p:txBody>
          <a:bodyPr/>
          <a:lstStyle/>
          <a:p>
            <a:r>
              <a:rPr lang="nl-NL" dirty="0"/>
              <a:t>Vogelwaarde</a:t>
            </a:r>
          </a:p>
        </p:txBody>
      </p:sp>
      <p:sp>
        <p:nvSpPr>
          <p:cNvPr id="2" name="Titel 1">
            <a:extLst>
              <a:ext uri="{FF2B5EF4-FFF2-40B4-BE49-F238E27FC236}">
                <a16:creationId xmlns:a16="http://schemas.microsoft.com/office/drawing/2014/main" id="{2E6D4489-001D-FA47-A69D-6055C28CB525}"/>
              </a:ext>
            </a:extLst>
          </p:cNvPr>
          <p:cNvSpPr>
            <a:spLocks noGrp="1"/>
          </p:cNvSpPr>
          <p:nvPr>
            <p:ph type="title"/>
          </p:nvPr>
        </p:nvSpPr>
        <p:spPr>
          <a:xfrm>
            <a:off x="2643501" y="1298992"/>
            <a:ext cx="8704856" cy="1973615"/>
          </a:xfrm>
        </p:spPr>
        <p:txBody>
          <a:bodyPr>
            <a:normAutofit fontScale="90000"/>
          </a:bodyPr>
          <a:lstStyle/>
          <a:p>
            <a:r>
              <a:rPr lang="nl-NL" dirty="0"/>
              <a:t>Samen voor een prettige leefomgeving</a:t>
            </a:r>
          </a:p>
        </p:txBody>
      </p:sp>
    </p:spTree>
    <p:extLst>
      <p:ext uri="{BB962C8B-B14F-4D97-AF65-F5344CB8AC3E}">
        <p14:creationId xmlns:p14="http://schemas.microsoft.com/office/powerpoint/2010/main" val="2840126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ndertitel 1">
            <a:extLst>
              <a:ext uri="{FF2B5EF4-FFF2-40B4-BE49-F238E27FC236}">
                <a16:creationId xmlns:a16="http://schemas.microsoft.com/office/drawing/2014/main" id="{8CF8B4F7-CC36-6261-EE5E-A9CD488579C6}"/>
              </a:ext>
            </a:extLst>
          </p:cNvPr>
          <p:cNvSpPr>
            <a:spLocks noGrp="1"/>
          </p:cNvSpPr>
          <p:nvPr>
            <p:ph type="subTitle" idx="1"/>
          </p:nvPr>
        </p:nvSpPr>
        <p:spPr>
          <a:xfrm>
            <a:off x="2643502" y="3839944"/>
            <a:ext cx="8853098" cy="2109336"/>
          </a:xfrm>
        </p:spPr>
        <p:txBody>
          <a:bodyPr>
            <a:normAutofit fontScale="92500" lnSpcReduction="10000"/>
          </a:bodyPr>
          <a:lstStyle/>
          <a:p>
            <a:r>
              <a:rPr lang="nl-NL" dirty="0"/>
              <a:t>Namens</a:t>
            </a:r>
          </a:p>
          <a:p>
            <a:r>
              <a:rPr lang="nl-NL" dirty="0"/>
              <a:t>Leger des Heils 		Enia Blommaart, Carlijn den Boer</a:t>
            </a:r>
          </a:p>
          <a:p>
            <a:r>
              <a:rPr lang="nl-NL" dirty="0"/>
              <a:t>Gemeente Hulst		</a:t>
            </a:r>
            <a:r>
              <a:rPr lang="nl-NL" sz="2800" dirty="0">
                <a:effectLst/>
                <a:latin typeface="Aptos" panose="020B0004020202020204" pitchFamily="34" charset="0"/>
                <a:ea typeface="Aptos" panose="020B0004020202020204" pitchFamily="34" charset="0"/>
                <a:cs typeface="Aptos" panose="020B0004020202020204" pitchFamily="34" charset="0"/>
              </a:rPr>
              <a:t>René </a:t>
            </a:r>
            <a:r>
              <a:rPr lang="nl-NL" sz="2800" dirty="0" err="1">
                <a:effectLst/>
                <a:latin typeface="Aptos" panose="020B0004020202020204" pitchFamily="34" charset="0"/>
                <a:ea typeface="Aptos" panose="020B0004020202020204" pitchFamily="34" charset="0"/>
                <a:cs typeface="Aptos" panose="020B0004020202020204" pitchFamily="34" charset="0"/>
              </a:rPr>
              <a:t>Ruissen</a:t>
            </a:r>
            <a:r>
              <a:rPr lang="nl-NL" sz="2800" dirty="0">
                <a:effectLst/>
                <a:latin typeface="Aptos" panose="020B0004020202020204" pitchFamily="34" charset="0"/>
                <a:ea typeface="Aptos" panose="020B0004020202020204" pitchFamily="34" charset="0"/>
                <a:cs typeface="Aptos" panose="020B0004020202020204" pitchFamily="34" charset="0"/>
              </a:rPr>
              <a:t> </a:t>
            </a:r>
            <a:endParaRPr lang="nl-NL" dirty="0"/>
          </a:p>
          <a:p>
            <a:r>
              <a:rPr lang="nl-NL" dirty="0"/>
              <a:t>Politie 			Yvo Krijnsen</a:t>
            </a:r>
          </a:p>
          <a:p>
            <a:r>
              <a:rPr lang="nl-NL" dirty="0"/>
              <a:t>Dorpsraad			Cathy Maas, Vincent Lambert</a:t>
            </a:r>
          </a:p>
          <a:p>
            <a:endParaRPr lang="nl-NL" dirty="0"/>
          </a:p>
          <a:p>
            <a:endParaRPr lang="nl-NL" dirty="0"/>
          </a:p>
        </p:txBody>
      </p:sp>
      <p:sp>
        <p:nvSpPr>
          <p:cNvPr id="3" name="Titel 2">
            <a:extLst>
              <a:ext uri="{FF2B5EF4-FFF2-40B4-BE49-F238E27FC236}">
                <a16:creationId xmlns:a16="http://schemas.microsoft.com/office/drawing/2014/main" id="{47CA43C7-F80A-C37C-0415-523ABECE8144}"/>
              </a:ext>
            </a:extLst>
          </p:cNvPr>
          <p:cNvSpPr>
            <a:spLocks noGrp="1"/>
          </p:cNvSpPr>
          <p:nvPr>
            <p:ph type="title"/>
          </p:nvPr>
        </p:nvSpPr>
        <p:spPr/>
        <p:txBody>
          <a:bodyPr/>
          <a:lstStyle/>
          <a:p>
            <a:r>
              <a:rPr lang="nl-NL" dirty="0"/>
              <a:t>Halfjaarlijks overleg </a:t>
            </a:r>
          </a:p>
        </p:txBody>
      </p:sp>
    </p:spTree>
    <p:extLst>
      <p:ext uri="{BB962C8B-B14F-4D97-AF65-F5344CB8AC3E}">
        <p14:creationId xmlns:p14="http://schemas.microsoft.com/office/powerpoint/2010/main" val="3477931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3DF5B57-B3FD-2140-A0C4-7FF89018FC13}"/>
              </a:ext>
            </a:extLst>
          </p:cNvPr>
          <p:cNvSpPr>
            <a:spLocks noGrp="1"/>
          </p:cNvSpPr>
          <p:nvPr>
            <p:ph type="body" idx="1"/>
          </p:nvPr>
        </p:nvSpPr>
        <p:spPr>
          <a:xfrm>
            <a:off x="2209800" y="3429000"/>
            <a:ext cx="8370888" cy="3092450"/>
          </a:xfrm>
        </p:spPr>
        <p:txBody>
          <a:bodyPr>
            <a:normAutofit/>
          </a:bodyPr>
          <a:lstStyle/>
          <a:p>
            <a:r>
              <a:rPr lang="nl-NL" dirty="0">
                <a:solidFill>
                  <a:schemeClr val="tx2"/>
                </a:solidFill>
              </a:rPr>
              <a:t>Update over genomen acties n.a.v. vorig overleg aan de hand van het leefbaarheidsplan. </a:t>
            </a:r>
          </a:p>
          <a:p>
            <a:pPr marL="0" indent="0">
              <a:buNone/>
            </a:pPr>
            <a:endParaRPr lang="nl-NL" dirty="0">
              <a:solidFill>
                <a:schemeClr val="tx2"/>
              </a:solidFill>
            </a:endParaRPr>
          </a:p>
          <a:p>
            <a:r>
              <a:rPr lang="nl-NL" dirty="0">
                <a:solidFill>
                  <a:schemeClr val="tx2"/>
                </a:solidFill>
              </a:rPr>
              <a:t>Doel: een zo veilig mogelijke leefomgeving voor inwoners van Vogelwaarde</a:t>
            </a:r>
          </a:p>
        </p:txBody>
      </p:sp>
      <p:sp>
        <p:nvSpPr>
          <p:cNvPr id="3" name="Titel 2">
            <a:extLst>
              <a:ext uri="{FF2B5EF4-FFF2-40B4-BE49-F238E27FC236}">
                <a16:creationId xmlns:a16="http://schemas.microsoft.com/office/drawing/2014/main" id="{95E42B46-51C0-6B43-B526-3444FD79B108}"/>
              </a:ext>
            </a:extLst>
          </p:cNvPr>
          <p:cNvSpPr>
            <a:spLocks noGrp="1"/>
          </p:cNvSpPr>
          <p:nvPr>
            <p:ph type="title"/>
          </p:nvPr>
        </p:nvSpPr>
        <p:spPr>
          <a:xfrm>
            <a:off x="1365250" y="1754104"/>
            <a:ext cx="9215438" cy="1325563"/>
          </a:xfrm>
        </p:spPr>
        <p:txBody>
          <a:bodyPr/>
          <a:lstStyle/>
          <a:p>
            <a:r>
              <a:rPr lang="nl-NL" dirty="0"/>
              <a:t>Doel overleg</a:t>
            </a:r>
          </a:p>
        </p:txBody>
      </p:sp>
      <p:sp>
        <p:nvSpPr>
          <p:cNvPr id="4" name="Tijdelijke aanduiding voor voettekst 3">
            <a:extLst>
              <a:ext uri="{FF2B5EF4-FFF2-40B4-BE49-F238E27FC236}">
                <a16:creationId xmlns:a16="http://schemas.microsoft.com/office/drawing/2014/main" id="{2493793C-C85C-5C4D-875E-90E050C4932F}"/>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1399173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DC1CD-D8A8-7E8C-C4E2-7243B80A22B8}"/>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1A5FCA3F-E843-69A3-5C60-6650BAD0A171}"/>
              </a:ext>
            </a:extLst>
          </p:cNvPr>
          <p:cNvSpPr>
            <a:spLocks noGrp="1"/>
          </p:cNvSpPr>
          <p:nvPr>
            <p:ph type="body" idx="1"/>
          </p:nvPr>
        </p:nvSpPr>
        <p:spPr>
          <a:xfrm>
            <a:off x="2209800" y="2636912"/>
            <a:ext cx="8370888" cy="3884538"/>
          </a:xfrm>
        </p:spPr>
        <p:txBody>
          <a:bodyPr>
            <a:normAutofit lnSpcReduction="10000"/>
          </a:bodyPr>
          <a:lstStyle/>
          <a:p>
            <a:r>
              <a:rPr lang="nl-NL" dirty="0">
                <a:solidFill>
                  <a:schemeClr val="tx2"/>
                </a:solidFill>
              </a:rPr>
              <a:t>Leger des Heils:</a:t>
            </a:r>
          </a:p>
          <a:p>
            <a:pPr marL="742950" lvl="1" indent="-285750">
              <a:buFont typeface="Courier New" panose="02070309020205020404" pitchFamily="49" charset="0"/>
              <a:buChar char="o"/>
            </a:pPr>
            <a:r>
              <a:rPr lang="nl-NL" sz="1800" dirty="0">
                <a:solidFill>
                  <a:schemeClr val="tx2"/>
                </a:solidFill>
                <a:ea typeface="Arial" panose="020B0604020202020204" pitchFamily="34" charset="0"/>
              </a:rPr>
              <a:t>Eindverantwoordelijk rondom beheersbaarheid, bereikbaarheid en handhavingsbeleid op het terrein van Hoeve La Salette. </a:t>
            </a:r>
          </a:p>
          <a:p>
            <a:pPr marL="742950" lvl="1" indent="-285750">
              <a:buFont typeface="Courier New" panose="02070309020205020404" pitchFamily="49" charset="0"/>
              <a:buChar char="o"/>
            </a:pPr>
            <a:r>
              <a:rPr lang="nl-NL" sz="1800" dirty="0">
                <a:solidFill>
                  <a:schemeClr val="tx2"/>
                </a:solidFill>
                <a:ea typeface="Arial" panose="020B0604020202020204" pitchFamily="34" charset="0"/>
              </a:rPr>
              <a:t>Verantwoordelijk voor het monitoren van het gedrag van de deelnemer buiten het terrein en om hier waar nodig passende maatregelen op te nemen. </a:t>
            </a:r>
            <a:r>
              <a:rPr lang="nl-NL" sz="1800" dirty="0">
                <a:solidFill>
                  <a:schemeClr val="tx2"/>
                </a:solidFill>
                <a:ea typeface="Times New Roman" panose="02020603050405020304" pitchFamily="18" charset="0"/>
              </a:rPr>
              <a:t> </a:t>
            </a:r>
            <a:endParaRPr lang="nl-NL" sz="1800" dirty="0">
              <a:solidFill>
                <a:schemeClr val="tx2"/>
              </a:solidFill>
            </a:endParaRPr>
          </a:p>
          <a:p>
            <a:r>
              <a:rPr lang="nl-NL" dirty="0">
                <a:solidFill>
                  <a:schemeClr val="tx2"/>
                </a:solidFill>
              </a:rPr>
              <a:t>Gemeente Hulst: </a:t>
            </a:r>
          </a:p>
          <a:p>
            <a:pPr marL="742950" lvl="1" indent="-285750">
              <a:buFont typeface="Courier New" panose="02070309020205020404" pitchFamily="49" charset="0"/>
              <a:buChar char="o"/>
            </a:pPr>
            <a:r>
              <a:rPr lang="nl-NL" sz="1800" dirty="0">
                <a:solidFill>
                  <a:schemeClr val="tx2"/>
                </a:solidFill>
              </a:rPr>
              <a:t>Burgemeester is (eind)verantwoordelijk voor openbare orde en veiligheid. </a:t>
            </a:r>
          </a:p>
          <a:p>
            <a:pPr marL="742950" lvl="1" indent="-285750">
              <a:buFont typeface="Courier New" panose="02070309020205020404" pitchFamily="49" charset="0"/>
              <a:buChar char="o"/>
            </a:pPr>
            <a:r>
              <a:rPr lang="nl-NL" sz="1800" dirty="0">
                <a:solidFill>
                  <a:schemeClr val="tx2"/>
                </a:solidFill>
              </a:rPr>
              <a:t>Inzet </a:t>
            </a:r>
            <a:r>
              <a:rPr lang="nl-NL" sz="1800" dirty="0" err="1">
                <a:solidFill>
                  <a:schemeClr val="tx2"/>
                </a:solidFill>
              </a:rPr>
              <a:t>BOA’s</a:t>
            </a:r>
            <a:r>
              <a:rPr lang="nl-NL" sz="1800" dirty="0">
                <a:solidFill>
                  <a:schemeClr val="tx2"/>
                </a:solidFill>
              </a:rPr>
              <a:t> om dit te monitoren én zo nodig hand te haven.</a:t>
            </a:r>
          </a:p>
          <a:p>
            <a:r>
              <a:rPr lang="nl-NL" dirty="0">
                <a:solidFill>
                  <a:schemeClr val="tx2"/>
                </a:solidFill>
              </a:rPr>
              <a:t>Politie: </a:t>
            </a:r>
          </a:p>
          <a:p>
            <a:pPr marL="742950" lvl="1" indent="-285750">
              <a:buFont typeface="Courier New" panose="02070309020205020404" pitchFamily="49" charset="0"/>
              <a:buChar char="o"/>
            </a:pPr>
            <a:r>
              <a:rPr lang="nl-NL" sz="1800" dirty="0">
                <a:solidFill>
                  <a:schemeClr val="tx2"/>
                </a:solidFill>
                <a:ea typeface="Times New Roman" panose="02020603050405020304" pitchFamily="18" charset="0"/>
              </a:rPr>
              <a:t>Z</a:t>
            </a:r>
            <a:r>
              <a:rPr lang="nl-NL" sz="1800" dirty="0">
                <a:solidFill>
                  <a:schemeClr val="tx2"/>
                </a:solidFill>
                <a:effectLst/>
                <a:ea typeface="Times New Roman" panose="02020603050405020304" pitchFamily="18" charset="0"/>
              </a:rPr>
              <a:t>orgt voor handhaving van de openbare orde en veiligheid. </a:t>
            </a:r>
          </a:p>
          <a:p>
            <a:pPr marL="742950" lvl="1" indent="-285750">
              <a:buFont typeface="Courier New" panose="02070309020205020404" pitchFamily="49" charset="0"/>
              <a:buChar char="o"/>
            </a:pPr>
            <a:r>
              <a:rPr lang="nl-NL" sz="1800" dirty="0">
                <a:solidFill>
                  <a:schemeClr val="tx2"/>
                </a:solidFill>
                <a:ea typeface="Times New Roman" panose="02020603050405020304" pitchFamily="18" charset="0"/>
              </a:rPr>
              <a:t>R</a:t>
            </a:r>
            <a:r>
              <a:rPr lang="nl-NL" sz="1800" dirty="0">
                <a:solidFill>
                  <a:schemeClr val="tx2"/>
                </a:solidFill>
                <a:effectLst/>
                <a:ea typeface="Times New Roman" panose="02020603050405020304" pitchFamily="18" charset="0"/>
              </a:rPr>
              <a:t>eageert zo snel mogelijk op meldingen vanuit het Leger des Heils of de omgeving wanneer er sprake is van onregelmatigheden die de openbare orde verstoren of de veiligheid in het geding raakt</a:t>
            </a:r>
            <a:r>
              <a:rPr lang="nl-NL" dirty="0">
                <a:solidFill>
                  <a:schemeClr val="tx2"/>
                </a:solidFill>
                <a:effectLst/>
                <a:ea typeface="Times New Roman" panose="02020603050405020304" pitchFamily="18" charset="0"/>
              </a:rPr>
              <a:t>.</a:t>
            </a:r>
          </a:p>
        </p:txBody>
      </p:sp>
      <p:sp>
        <p:nvSpPr>
          <p:cNvPr id="3" name="Titel 2">
            <a:extLst>
              <a:ext uri="{FF2B5EF4-FFF2-40B4-BE49-F238E27FC236}">
                <a16:creationId xmlns:a16="http://schemas.microsoft.com/office/drawing/2014/main" id="{5B5CEF60-7723-9AE3-BF26-DB0C7E418C29}"/>
              </a:ext>
            </a:extLst>
          </p:cNvPr>
          <p:cNvSpPr>
            <a:spLocks noGrp="1"/>
          </p:cNvSpPr>
          <p:nvPr>
            <p:ph type="title"/>
          </p:nvPr>
        </p:nvSpPr>
        <p:spPr>
          <a:xfrm>
            <a:off x="2182730" y="1299737"/>
            <a:ext cx="9215438" cy="833119"/>
          </a:xfrm>
        </p:spPr>
        <p:txBody>
          <a:bodyPr/>
          <a:lstStyle/>
          <a:p>
            <a:r>
              <a:rPr lang="nl-NL" dirty="0"/>
              <a:t>Samenwerkingen leefbaarheidsplan</a:t>
            </a:r>
          </a:p>
        </p:txBody>
      </p:sp>
      <p:sp>
        <p:nvSpPr>
          <p:cNvPr id="4" name="Tijdelijke aanduiding voor voettekst 3">
            <a:extLst>
              <a:ext uri="{FF2B5EF4-FFF2-40B4-BE49-F238E27FC236}">
                <a16:creationId xmlns:a16="http://schemas.microsoft.com/office/drawing/2014/main" id="{3A58B433-06D6-757B-0200-E77902A4C786}"/>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38230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5937-3B75-2A2C-3600-3D090F4888A3}"/>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342CAC3-E8F5-80BF-158A-A019D4692B04}"/>
              </a:ext>
            </a:extLst>
          </p:cNvPr>
          <p:cNvSpPr>
            <a:spLocks noGrp="1"/>
          </p:cNvSpPr>
          <p:nvPr>
            <p:ph type="body" idx="1"/>
          </p:nvPr>
        </p:nvSpPr>
        <p:spPr>
          <a:xfrm>
            <a:off x="2209800" y="2996952"/>
            <a:ext cx="8370888" cy="3524498"/>
          </a:xfrm>
        </p:spPr>
        <p:txBody>
          <a:bodyPr>
            <a:normAutofit fontScale="85000" lnSpcReduction="20000"/>
          </a:bodyPr>
          <a:lstStyle/>
          <a:p>
            <a:r>
              <a:rPr lang="nl-NL" dirty="0">
                <a:solidFill>
                  <a:schemeClr val="tx2"/>
                </a:solidFill>
              </a:rPr>
              <a:t>Plaatsingsprofiel op locatie is aangepast</a:t>
            </a:r>
          </a:p>
          <a:p>
            <a:r>
              <a:rPr lang="nl-NL" dirty="0">
                <a:solidFill>
                  <a:schemeClr val="tx2"/>
                </a:solidFill>
              </a:rPr>
              <a:t>Huisregels binnen de Hoeve zijn aangescherpt, hier wordt ook op toegezien</a:t>
            </a:r>
          </a:p>
          <a:p>
            <a:r>
              <a:rPr lang="nl-NL" dirty="0">
                <a:solidFill>
                  <a:schemeClr val="tx2"/>
                </a:solidFill>
              </a:rPr>
              <a:t>Dagbesteding is verplicht voor alle deelnemers, hierop wordt ook toegezien </a:t>
            </a:r>
          </a:p>
          <a:p>
            <a:r>
              <a:rPr lang="nl-NL" dirty="0">
                <a:solidFill>
                  <a:schemeClr val="tx2"/>
                </a:solidFill>
              </a:rPr>
              <a:t>Verscherping afspraken rondom inzet  adempauze buiten terrein</a:t>
            </a:r>
          </a:p>
          <a:p>
            <a:endParaRPr lang="nl-NL" dirty="0">
              <a:solidFill>
                <a:schemeClr val="tx2"/>
              </a:solidFill>
            </a:endParaRPr>
          </a:p>
          <a:p>
            <a:pPr marL="0" indent="0">
              <a:buNone/>
            </a:pPr>
            <a:r>
              <a:rPr lang="nl-NL" dirty="0">
                <a:solidFill>
                  <a:schemeClr val="tx2"/>
                </a:solidFill>
              </a:rPr>
              <a:t>Resultaat: </a:t>
            </a:r>
          </a:p>
          <a:p>
            <a:r>
              <a:rPr lang="nl-NL" dirty="0">
                <a:solidFill>
                  <a:schemeClr val="tx2"/>
                </a:solidFill>
              </a:rPr>
              <a:t>Meer individuele afspraken in zorgplannen om overlast te voorkomen</a:t>
            </a:r>
          </a:p>
          <a:p>
            <a:r>
              <a:rPr lang="nl-NL" dirty="0">
                <a:solidFill>
                  <a:schemeClr val="tx2"/>
                </a:solidFill>
              </a:rPr>
              <a:t>Aantal deelnemers is uitgestroomd omdat deelnemers niet (meer) binnen profiel locatie pasten </a:t>
            </a:r>
          </a:p>
          <a:p>
            <a:endParaRPr lang="nl-NL" dirty="0">
              <a:solidFill>
                <a:schemeClr val="tx2"/>
              </a:solidFill>
            </a:endParaRPr>
          </a:p>
          <a:p>
            <a:pPr lvl="1"/>
            <a:endParaRPr lang="nl-NL" dirty="0">
              <a:solidFill>
                <a:schemeClr val="tx2"/>
              </a:solidFill>
            </a:endParaRPr>
          </a:p>
        </p:txBody>
      </p:sp>
      <p:sp>
        <p:nvSpPr>
          <p:cNvPr id="3" name="Titel 2">
            <a:extLst>
              <a:ext uri="{FF2B5EF4-FFF2-40B4-BE49-F238E27FC236}">
                <a16:creationId xmlns:a16="http://schemas.microsoft.com/office/drawing/2014/main" id="{37E4AE68-52A1-2364-6F95-AABEE51FD728}"/>
              </a:ext>
            </a:extLst>
          </p:cNvPr>
          <p:cNvSpPr>
            <a:spLocks noGrp="1"/>
          </p:cNvSpPr>
          <p:nvPr>
            <p:ph type="title"/>
          </p:nvPr>
        </p:nvSpPr>
        <p:spPr>
          <a:xfrm>
            <a:off x="1365250" y="1754105"/>
            <a:ext cx="9215438" cy="738792"/>
          </a:xfrm>
        </p:spPr>
        <p:txBody>
          <a:bodyPr>
            <a:normAutofit fontScale="90000"/>
          </a:bodyPr>
          <a:lstStyle/>
          <a:p>
            <a:r>
              <a:rPr lang="nl-NL" dirty="0"/>
              <a:t>Hoe voorkomen we overlast in het dorp? </a:t>
            </a:r>
          </a:p>
        </p:txBody>
      </p:sp>
      <p:sp>
        <p:nvSpPr>
          <p:cNvPr id="4" name="Tijdelijke aanduiding voor voettekst 3">
            <a:extLst>
              <a:ext uri="{FF2B5EF4-FFF2-40B4-BE49-F238E27FC236}">
                <a16:creationId xmlns:a16="http://schemas.microsoft.com/office/drawing/2014/main" id="{371621DD-E0B0-8F4F-790B-D2FD025817D9}"/>
              </a:ext>
            </a:extLst>
          </p:cNvPr>
          <p:cNvSpPr>
            <a:spLocks noGrp="1"/>
          </p:cNvSpPr>
          <p:nvPr>
            <p:ph type="ftr" sz="quarter" idx="14"/>
          </p:nvPr>
        </p:nvSpPr>
        <p:spPr>
          <a:xfrm>
            <a:off x="406443" y="103794"/>
            <a:ext cx="41148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60" normalizeH="0" baseline="0" noProof="0" dirty="0">
                <a:ln>
                  <a:noFill/>
                </a:ln>
                <a:solidFill>
                  <a:srgbClr val="072328"/>
                </a:solidFill>
                <a:effectLst/>
                <a:uLnTx/>
                <a:uFillTx/>
                <a:latin typeface="Tw Cen MT" panose="020B0602020104020603"/>
                <a:ea typeface="+mn-ea"/>
                <a:cs typeface="+mn-cs"/>
              </a:rPr>
              <a:t>SAMEN VOOR EEN PRETTIGE LEEFOMGEVING</a:t>
            </a:r>
          </a:p>
        </p:txBody>
      </p:sp>
    </p:spTree>
    <p:extLst>
      <p:ext uri="{BB962C8B-B14F-4D97-AF65-F5344CB8AC3E}">
        <p14:creationId xmlns:p14="http://schemas.microsoft.com/office/powerpoint/2010/main" val="773518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D570272A-ABD5-13E8-6DB8-64F611FA4CCB}"/>
              </a:ext>
            </a:extLst>
          </p:cNvPr>
          <p:cNvSpPr>
            <a:spLocks noGrp="1"/>
          </p:cNvSpPr>
          <p:nvPr>
            <p:ph type="title"/>
          </p:nvPr>
        </p:nvSpPr>
        <p:spPr>
          <a:xfrm>
            <a:off x="1271464" y="1501339"/>
            <a:ext cx="9214009" cy="713701"/>
          </a:xfrm>
        </p:spPr>
        <p:txBody>
          <a:bodyPr/>
          <a:lstStyle/>
          <a:p>
            <a:r>
              <a:rPr lang="nl-NL" dirty="0"/>
              <a:t>Structurele preventie </a:t>
            </a:r>
          </a:p>
        </p:txBody>
      </p:sp>
      <p:sp>
        <p:nvSpPr>
          <p:cNvPr id="4" name="Tijdelijke aanduiding voor voettekst 3">
            <a:extLst>
              <a:ext uri="{FF2B5EF4-FFF2-40B4-BE49-F238E27FC236}">
                <a16:creationId xmlns:a16="http://schemas.microsoft.com/office/drawing/2014/main" id="{26DBC905-9112-9D62-E749-9ADDCD8A26C5}"/>
              </a:ext>
            </a:extLst>
          </p:cNvPr>
          <p:cNvSpPr>
            <a:spLocks noGrp="1"/>
          </p:cNvSpPr>
          <p:nvPr>
            <p:ph type="ftr" sz="quarter" idx="14"/>
          </p:nvPr>
        </p:nvSpPr>
        <p:spPr/>
        <p:txBody>
          <a:bodyPr/>
          <a:lstStyle/>
          <a:p>
            <a:r>
              <a:rPr lang="nl-NL"/>
              <a:t>SAMEN VERDER</a:t>
            </a:r>
            <a:endParaRPr lang="nl-NL" dirty="0"/>
          </a:p>
        </p:txBody>
      </p:sp>
      <p:graphicFrame>
        <p:nvGraphicFramePr>
          <p:cNvPr id="7" name="Tabel 6">
            <a:extLst>
              <a:ext uri="{FF2B5EF4-FFF2-40B4-BE49-F238E27FC236}">
                <a16:creationId xmlns:a16="http://schemas.microsoft.com/office/drawing/2014/main" id="{B4E8C7DF-5881-16E6-FF99-12BF83EF0FDE}"/>
              </a:ext>
            </a:extLst>
          </p:cNvPr>
          <p:cNvGraphicFramePr>
            <a:graphicFrameLocks noGrp="1"/>
          </p:cNvGraphicFramePr>
          <p:nvPr>
            <p:extLst>
              <p:ext uri="{D42A27DB-BD31-4B8C-83A1-F6EECF244321}">
                <p14:modId xmlns:p14="http://schemas.microsoft.com/office/powerpoint/2010/main" val="671562238"/>
              </p:ext>
            </p:extLst>
          </p:nvPr>
        </p:nvGraphicFramePr>
        <p:xfrm>
          <a:off x="1343472" y="2177126"/>
          <a:ext cx="8128000" cy="4577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196554083"/>
                    </a:ext>
                  </a:extLst>
                </a:gridCol>
                <a:gridCol w="2032000">
                  <a:extLst>
                    <a:ext uri="{9D8B030D-6E8A-4147-A177-3AD203B41FA5}">
                      <a16:colId xmlns:a16="http://schemas.microsoft.com/office/drawing/2014/main" val="1019169345"/>
                    </a:ext>
                  </a:extLst>
                </a:gridCol>
                <a:gridCol w="2032000">
                  <a:extLst>
                    <a:ext uri="{9D8B030D-6E8A-4147-A177-3AD203B41FA5}">
                      <a16:colId xmlns:a16="http://schemas.microsoft.com/office/drawing/2014/main" val="4048657031"/>
                    </a:ext>
                  </a:extLst>
                </a:gridCol>
                <a:gridCol w="2032000">
                  <a:extLst>
                    <a:ext uri="{9D8B030D-6E8A-4147-A177-3AD203B41FA5}">
                      <a16:colId xmlns:a16="http://schemas.microsoft.com/office/drawing/2014/main" val="3492204231"/>
                    </a:ext>
                  </a:extLst>
                </a:gridCol>
              </a:tblGrid>
              <a:tr h="370840">
                <a:tc>
                  <a:txBody>
                    <a:bodyPr/>
                    <a:lstStyle/>
                    <a:p>
                      <a:r>
                        <a:rPr lang="nl-NL" dirty="0"/>
                        <a:t>Overleg</a:t>
                      </a:r>
                    </a:p>
                  </a:txBody>
                  <a:tcPr/>
                </a:tc>
                <a:tc>
                  <a:txBody>
                    <a:bodyPr/>
                    <a:lstStyle/>
                    <a:p>
                      <a:r>
                        <a:rPr lang="nl-NL" dirty="0"/>
                        <a:t>Wie</a:t>
                      </a:r>
                    </a:p>
                  </a:txBody>
                  <a:tcPr/>
                </a:tc>
                <a:tc>
                  <a:txBody>
                    <a:bodyPr/>
                    <a:lstStyle/>
                    <a:p>
                      <a:r>
                        <a:rPr lang="nl-NL" dirty="0"/>
                        <a:t>Doel</a:t>
                      </a:r>
                    </a:p>
                  </a:txBody>
                  <a:tcPr/>
                </a:tc>
                <a:tc>
                  <a:txBody>
                    <a:bodyPr/>
                    <a:lstStyle/>
                    <a:p>
                      <a:r>
                        <a:rPr lang="nl-NL" dirty="0"/>
                        <a:t>Frequentie</a:t>
                      </a:r>
                    </a:p>
                  </a:txBody>
                  <a:tcPr/>
                </a:tc>
                <a:extLst>
                  <a:ext uri="{0D108BD9-81ED-4DB2-BD59-A6C34878D82A}">
                    <a16:rowId xmlns:a16="http://schemas.microsoft.com/office/drawing/2014/main" val="2993900380"/>
                  </a:ext>
                </a:extLst>
              </a:tr>
              <a:tr h="370840">
                <a:tc>
                  <a:txBody>
                    <a:bodyPr/>
                    <a:lstStyle/>
                    <a:p>
                      <a:r>
                        <a:rPr lang="nl-NL" dirty="0"/>
                        <a:t>Zorgoverleg politie</a:t>
                      </a:r>
                    </a:p>
                  </a:txBody>
                  <a:tcPr/>
                </a:tc>
                <a:tc>
                  <a:txBody>
                    <a:bodyPr/>
                    <a:lstStyle/>
                    <a:p>
                      <a:r>
                        <a:rPr lang="nl-NL" dirty="0"/>
                        <a:t>Wijkagent</a:t>
                      </a:r>
                    </a:p>
                  </a:txBody>
                  <a:tcPr/>
                </a:tc>
                <a:tc>
                  <a:txBody>
                    <a:bodyPr/>
                    <a:lstStyle/>
                    <a:p>
                      <a:r>
                        <a:rPr lang="nl-NL" dirty="0"/>
                        <a:t>Mogelijke risico’s bespreken en preventief handelen</a:t>
                      </a:r>
                    </a:p>
                  </a:txBody>
                  <a:tcPr/>
                </a:tc>
                <a:tc>
                  <a:txBody>
                    <a:bodyPr/>
                    <a:lstStyle/>
                    <a:p>
                      <a:r>
                        <a:rPr lang="nl-NL" dirty="0"/>
                        <a:t>2 wekelijks</a:t>
                      </a:r>
                    </a:p>
                  </a:txBody>
                  <a:tcPr/>
                </a:tc>
                <a:extLst>
                  <a:ext uri="{0D108BD9-81ED-4DB2-BD59-A6C34878D82A}">
                    <a16:rowId xmlns:a16="http://schemas.microsoft.com/office/drawing/2014/main" val="1185216938"/>
                  </a:ext>
                </a:extLst>
              </a:tr>
              <a:tr h="370840">
                <a:tc>
                  <a:txBody>
                    <a:bodyPr/>
                    <a:lstStyle/>
                    <a:p>
                      <a:r>
                        <a:rPr lang="nl-NL" dirty="0"/>
                        <a:t>Zorgoverleg gemeente</a:t>
                      </a:r>
                    </a:p>
                  </a:txBody>
                  <a:tcPr/>
                </a:tc>
                <a:tc>
                  <a:txBody>
                    <a:bodyPr/>
                    <a:lstStyle/>
                    <a:p>
                      <a:r>
                        <a:rPr lang="nl-NL" dirty="0"/>
                        <a:t>Procesregisseur gemeente Hulst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Mogelijke risico’s bespreken en preventief handelen</a:t>
                      </a:r>
                    </a:p>
                  </a:txBody>
                  <a:tcPr/>
                </a:tc>
                <a:tc>
                  <a:txBody>
                    <a:bodyPr/>
                    <a:lstStyle/>
                    <a:p>
                      <a:r>
                        <a:rPr lang="nl-NL" dirty="0"/>
                        <a:t>Maandelijks </a:t>
                      </a:r>
                    </a:p>
                  </a:txBody>
                  <a:tcPr/>
                </a:tc>
                <a:extLst>
                  <a:ext uri="{0D108BD9-81ED-4DB2-BD59-A6C34878D82A}">
                    <a16:rowId xmlns:a16="http://schemas.microsoft.com/office/drawing/2014/main" val="3934910960"/>
                  </a:ext>
                </a:extLst>
              </a:tr>
              <a:tr h="370840">
                <a:tc>
                  <a:txBody>
                    <a:bodyPr/>
                    <a:lstStyle/>
                    <a:p>
                      <a:r>
                        <a:rPr lang="nl-NL" dirty="0"/>
                        <a:t>Beleidsoverleg gemeente</a:t>
                      </a:r>
                    </a:p>
                  </a:txBody>
                  <a:tcPr/>
                </a:tc>
                <a:tc>
                  <a:txBody>
                    <a:bodyPr/>
                    <a:lstStyle/>
                    <a:p>
                      <a:r>
                        <a:rPr lang="nl-NL" dirty="0"/>
                        <a:t>Beleidsadviseur gemeente Hulst </a:t>
                      </a:r>
                    </a:p>
                  </a:txBody>
                  <a:tcPr/>
                </a:tc>
                <a:tc>
                  <a:txBody>
                    <a:bodyPr/>
                    <a:lstStyle/>
                    <a:p>
                      <a:r>
                        <a:rPr lang="nl-NL" dirty="0"/>
                        <a:t>Beleidsmatige veranderingen doorspreken en ‘vinger aan de pols’</a:t>
                      </a:r>
                    </a:p>
                  </a:txBody>
                  <a:tcPr/>
                </a:tc>
                <a:tc>
                  <a:txBody>
                    <a:bodyPr/>
                    <a:lstStyle/>
                    <a:p>
                      <a:r>
                        <a:rPr lang="nl-NL" dirty="0"/>
                        <a:t>2 wekelijks</a:t>
                      </a:r>
                    </a:p>
                  </a:txBody>
                  <a:tcPr/>
                </a:tc>
                <a:extLst>
                  <a:ext uri="{0D108BD9-81ED-4DB2-BD59-A6C34878D82A}">
                    <a16:rowId xmlns:a16="http://schemas.microsoft.com/office/drawing/2014/main" val="2161426622"/>
                  </a:ext>
                </a:extLst>
              </a:tr>
              <a:tr h="370840">
                <a:tc>
                  <a:txBody>
                    <a:bodyPr/>
                    <a:lstStyle/>
                    <a:p>
                      <a:r>
                        <a:rPr lang="nl-NL" dirty="0"/>
                        <a:t>Veiligheidsoverleg gemeente</a:t>
                      </a:r>
                    </a:p>
                  </a:txBody>
                  <a:tcPr/>
                </a:tc>
                <a:tc>
                  <a:txBody>
                    <a:bodyPr/>
                    <a:lstStyle/>
                    <a:p>
                      <a:r>
                        <a:rPr lang="nl-NL" sz="1800" b="0" i="0" kern="1200" dirty="0">
                          <a:solidFill>
                            <a:schemeClr val="dk1"/>
                          </a:solidFill>
                          <a:effectLst/>
                          <a:latin typeface="+mn-lt"/>
                          <a:ea typeface="+mn-ea"/>
                          <a:cs typeface="+mn-cs"/>
                        </a:rPr>
                        <a:t>Ambtenaren van Openbare Orde en Veiligheid</a:t>
                      </a:r>
                      <a:endParaRPr lang="nl-NL" dirty="0"/>
                    </a:p>
                  </a:txBody>
                  <a:tcPr/>
                </a:tc>
                <a:tc>
                  <a:txBody>
                    <a:bodyPr/>
                    <a:lstStyle/>
                    <a:p>
                      <a:r>
                        <a:rPr lang="nl-NL" dirty="0"/>
                        <a:t>Trend analyse vanuit logboek, meldingen overlopen</a:t>
                      </a:r>
                    </a:p>
                  </a:txBody>
                  <a:tcPr/>
                </a:tc>
                <a:tc>
                  <a:txBody>
                    <a:bodyPr/>
                    <a:lstStyle/>
                    <a:p>
                      <a:r>
                        <a:rPr lang="nl-NL" dirty="0"/>
                        <a:t>4 wekelijks</a:t>
                      </a:r>
                    </a:p>
                  </a:txBody>
                  <a:tcPr/>
                </a:tc>
                <a:extLst>
                  <a:ext uri="{0D108BD9-81ED-4DB2-BD59-A6C34878D82A}">
                    <a16:rowId xmlns:a16="http://schemas.microsoft.com/office/drawing/2014/main" val="492134059"/>
                  </a:ext>
                </a:extLst>
              </a:tr>
            </a:tbl>
          </a:graphicData>
        </a:graphic>
      </p:graphicFrame>
    </p:spTree>
    <p:extLst>
      <p:ext uri="{BB962C8B-B14F-4D97-AF65-F5344CB8AC3E}">
        <p14:creationId xmlns:p14="http://schemas.microsoft.com/office/powerpoint/2010/main" val="2061072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7F1EA6FE-F2EA-2760-92EE-C83B83F5AC4C}"/>
              </a:ext>
            </a:extLst>
          </p:cNvPr>
          <p:cNvSpPr>
            <a:spLocks noGrp="1"/>
          </p:cNvSpPr>
          <p:nvPr>
            <p:ph type="title"/>
          </p:nvPr>
        </p:nvSpPr>
        <p:spPr>
          <a:xfrm>
            <a:off x="1365948" y="1304971"/>
            <a:ext cx="9214009" cy="971902"/>
          </a:xfrm>
        </p:spPr>
        <p:txBody>
          <a:bodyPr/>
          <a:lstStyle/>
          <a:p>
            <a:r>
              <a:rPr lang="nl-NL" dirty="0"/>
              <a:t>Preventie</a:t>
            </a:r>
          </a:p>
        </p:txBody>
      </p:sp>
      <p:sp>
        <p:nvSpPr>
          <p:cNvPr id="4" name="Tijdelijke aanduiding voor voettekst 3">
            <a:extLst>
              <a:ext uri="{FF2B5EF4-FFF2-40B4-BE49-F238E27FC236}">
                <a16:creationId xmlns:a16="http://schemas.microsoft.com/office/drawing/2014/main" id="{1B8B3249-1F0A-C9C1-0F0E-9FD90B8BFBC1}"/>
              </a:ext>
            </a:extLst>
          </p:cNvPr>
          <p:cNvSpPr>
            <a:spLocks noGrp="1"/>
          </p:cNvSpPr>
          <p:nvPr>
            <p:ph type="ftr" sz="quarter" idx="14"/>
          </p:nvPr>
        </p:nvSpPr>
        <p:spPr/>
        <p:txBody>
          <a:bodyPr/>
          <a:lstStyle/>
          <a:p>
            <a:r>
              <a:rPr lang="nl-NL"/>
              <a:t>SAMEN VERDER</a:t>
            </a:r>
            <a:endParaRPr lang="nl-NL" dirty="0"/>
          </a:p>
        </p:txBody>
      </p:sp>
      <p:graphicFrame>
        <p:nvGraphicFramePr>
          <p:cNvPr id="5" name="Tabel 4">
            <a:extLst>
              <a:ext uri="{FF2B5EF4-FFF2-40B4-BE49-F238E27FC236}">
                <a16:creationId xmlns:a16="http://schemas.microsoft.com/office/drawing/2014/main" id="{7F96DA43-BC99-D159-9563-F602882499DE}"/>
              </a:ext>
            </a:extLst>
          </p:cNvPr>
          <p:cNvGraphicFramePr>
            <a:graphicFrameLocks noGrp="1"/>
          </p:cNvGraphicFramePr>
          <p:nvPr>
            <p:extLst>
              <p:ext uri="{D42A27DB-BD31-4B8C-83A1-F6EECF244321}">
                <p14:modId xmlns:p14="http://schemas.microsoft.com/office/powerpoint/2010/main" val="372464698"/>
              </p:ext>
            </p:extLst>
          </p:nvPr>
        </p:nvGraphicFramePr>
        <p:xfrm>
          <a:off x="1343472" y="2177126"/>
          <a:ext cx="8136903" cy="4028440"/>
        </p:xfrm>
        <a:graphic>
          <a:graphicData uri="http://schemas.openxmlformats.org/drawingml/2006/table">
            <a:tbl>
              <a:tblPr firstRow="1" bandRow="1">
                <a:tableStyleId>{5C22544A-7EE6-4342-B048-85BDC9FD1C3A}</a:tableStyleId>
              </a:tblPr>
              <a:tblGrid>
                <a:gridCol w="2712301">
                  <a:extLst>
                    <a:ext uri="{9D8B030D-6E8A-4147-A177-3AD203B41FA5}">
                      <a16:colId xmlns:a16="http://schemas.microsoft.com/office/drawing/2014/main" val="3196554083"/>
                    </a:ext>
                  </a:extLst>
                </a:gridCol>
                <a:gridCol w="2712301">
                  <a:extLst>
                    <a:ext uri="{9D8B030D-6E8A-4147-A177-3AD203B41FA5}">
                      <a16:colId xmlns:a16="http://schemas.microsoft.com/office/drawing/2014/main" val="1019169345"/>
                    </a:ext>
                  </a:extLst>
                </a:gridCol>
                <a:gridCol w="2712301">
                  <a:extLst>
                    <a:ext uri="{9D8B030D-6E8A-4147-A177-3AD203B41FA5}">
                      <a16:colId xmlns:a16="http://schemas.microsoft.com/office/drawing/2014/main" val="4048657031"/>
                    </a:ext>
                  </a:extLst>
                </a:gridCol>
              </a:tblGrid>
              <a:tr h="370840">
                <a:tc>
                  <a:txBody>
                    <a:bodyPr/>
                    <a:lstStyle/>
                    <a:p>
                      <a:r>
                        <a:rPr lang="nl-NL" dirty="0"/>
                        <a:t>Overleg</a:t>
                      </a:r>
                    </a:p>
                  </a:txBody>
                  <a:tcPr/>
                </a:tc>
                <a:tc>
                  <a:txBody>
                    <a:bodyPr/>
                    <a:lstStyle/>
                    <a:p>
                      <a:r>
                        <a:rPr lang="nl-NL" dirty="0"/>
                        <a:t>Wie</a:t>
                      </a:r>
                    </a:p>
                  </a:txBody>
                  <a:tcPr/>
                </a:tc>
                <a:tc>
                  <a:txBody>
                    <a:bodyPr/>
                    <a:lstStyle/>
                    <a:p>
                      <a:r>
                        <a:rPr lang="nl-NL" dirty="0"/>
                        <a:t>Doel</a:t>
                      </a:r>
                    </a:p>
                  </a:txBody>
                  <a:tcPr/>
                </a:tc>
                <a:extLst>
                  <a:ext uri="{0D108BD9-81ED-4DB2-BD59-A6C34878D82A}">
                    <a16:rowId xmlns:a16="http://schemas.microsoft.com/office/drawing/2014/main" val="2993900380"/>
                  </a:ext>
                </a:extLst>
              </a:tr>
              <a:tr h="370840">
                <a:tc>
                  <a:txBody>
                    <a:bodyPr/>
                    <a:lstStyle/>
                    <a:p>
                      <a:r>
                        <a:rPr lang="nl-NL" dirty="0"/>
                        <a:t>Clusteroverleg Politie Zeeland- West-Brabant</a:t>
                      </a:r>
                    </a:p>
                  </a:txBody>
                  <a:tcPr/>
                </a:tc>
                <a:tc>
                  <a:txBody>
                    <a:bodyPr/>
                    <a:lstStyle/>
                    <a:p>
                      <a:r>
                        <a:rPr lang="nl-NL" dirty="0"/>
                        <a:t>TM – Politie Cluster Hulst - AOV</a:t>
                      </a:r>
                    </a:p>
                  </a:txBody>
                  <a:tcPr/>
                </a:tc>
                <a:tc>
                  <a:txBody>
                    <a:bodyPr/>
                    <a:lstStyle/>
                    <a:p>
                      <a:r>
                        <a:rPr lang="nl-NL" dirty="0"/>
                        <a:t>Leefbaarheidsplan presenteren en samenwerking </a:t>
                      </a:r>
                      <a:r>
                        <a:rPr lang="nl-NL" dirty="0" err="1"/>
                        <a:t>evaluaeren</a:t>
                      </a:r>
                      <a:r>
                        <a:rPr lang="nl-NL" dirty="0"/>
                        <a:t> </a:t>
                      </a:r>
                    </a:p>
                  </a:txBody>
                  <a:tcPr/>
                </a:tc>
                <a:extLst>
                  <a:ext uri="{0D108BD9-81ED-4DB2-BD59-A6C34878D82A}">
                    <a16:rowId xmlns:a16="http://schemas.microsoft.com/office/drawing/2014/main" val="1185216938"/>
                  </a:ext>
                </a:extLst>
              </a:tr>
              <a:tr h="370840">
                <a:tc>
                  <a:txBody>
                    <a:bodyPr/>
                    <a:lstStyle/>
                    <a:p>
                      <a:r>
                        <a:rPr lang="nl-NL" dirty="0"/>
                        <a:t>Adviesgesprek Sociale adviesraad</a:t>
                      </a:r>
                    </a:p>
                  </a:txBody>
                  <a:tcPr/>
                </a:tc>
                <a:tc>
                  <a:txBody>
                    <a:bodyPr/>
                    <a:lstStyle/>
                    <a:p>
                      <a:r>
                        <a:rPr lang="nl-NL" dirty="0"/>
                        <a:t>Arnold Schelfout, Wilma Post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Mogelijkheden binnen sociaal domein bespreken</a:t>
                      </a:r>
                    </a:p>
                  </a:txBody>
                  <a:tcPr/>
                </a:tc>
                <a:extLst>
                  <a:ext uri="{0D108BD9-81ED-4DB2-BD59-A6C34878D82A}">
                    <a16:rowId xmlns:a16="http://schemas.microsoft.com/office/drawing/2014/main" val="3934910960"/>
                  </a:ext>
                </a:extLst>
              </a:tr>
              <a:tr h="370840">
                <a:tc>
                  <a:txBody>
                    <a:bodyPr/>
                    <a:lstStyle/>
                    <a:p>
                      <a:r>
                        <a:rPr lang="nl-NL" dirty="0"/>
                        <a:t>Tussentijds evaluatie leefbaarheidsplan</a:t>
                      </a:r>
                    </a:p>
                  </a:txBody>
                  <a:tcPr/>
                </a:tc>
                <a:tc>
                  <a:txBody>
                    <a:bodyPr/>
                    <a:lstStyle/>
                    <a:p>
                      <a:r>
                        <a:rPr lang="nl-NL" dirty="0"/>
                        <a:t>LdH – Politie - Gemeente</a:t>
                      </a:r>
                    </a:p>
                  </a:txBody>
                  <a:tcPr/>
                </a:tc>
                <a:tc>
                  <a:txBody>
                    <a:bodyPr/>
                    <a:lstStyle/>
                    <a:p>
                      <a:r>
                        <a:rPr lang="nl-NL" dirty="0"/>
                        <a:t>Beleidsmatige veranderingen doorspreken en ‘vinger aan de pols’</a:t>
                      </a:r>
                    </a:p>
                  </a:txBody>
                  <a:tcPr/>
                </a:tc>
                <a:extLst>
                  <a:ext uri="{0D108BD9-81ED-4DB2-BD59-A6C34878D82A}">
                    <a16:rowId xmlns:a16="http://schemas.microsoft.com/office/drawing/2014/main" val="2161426622"/>
                  </a:ext>
                </a:extLst>
              </a:tr>
              <a:tr h="370840">
                <a:tc>
                  <a:txBody>
                    <a:bodyPr/>
                    <a:lstStyle/>
                    <a:p>
                      <a:r>
                        <a:rPr lang="nl-NL" dirty="0"/>
                        <a:t>Overleggen </a:t>
                      </a:r>
                      <a:r>
                        <a:rPr lang="nl-NL" dirty="0" err="1"/>
                        <a:t>tbv</a:t>
                      </a:r>
                      <a:r>
                        <a:rPr lang="nl-NL" dirty="0"/>
                        <a:t> versterking keten</a:t>
                      </a:r>
                    </a:p>
                  </a:txBody>
                  <a:tcPr/>
                </a:tc>
                <a:tc>
                  <a:txBody>
                    <a:bodyPr/>
                    <a:lstStyle/>
                    <a:p>
                      <a:r>
                        <a:rPr lang="nl-NL" sz="1800" b="0" i="0" kern="1200" dirty="0">
                          <a:solidFill>
                            <a:schemeClr val="dk1"/>
                          </a:solidFill>
                          <a:effectLst/>
                          <a:latin typeface="+mn-lt"/>
                          <a:ea typeface="+mn-ea"/>
                          <a:cs typeface="+mn-cs"/>
                        </a:rPr>
                        <a:t>Ketenpartners verwachtingen n.a.v. vernieuwde plaatsingsprofiel </a:t>
                      </a:r>
                      <a:r>
                        <a:rPr lang="nl-NL" sz="1800" b="0" i="0" kern="1200" dirty="0" err="1">
                          <a:solidFill>
                            <a:schemeClr val="dk1"/>
                          </a:solidFill>
                          <a:effectLst/>
                          <a:latin typeface="+mn-lt"/>
                          <a:ea typeface="+mn-ea"/>
                          <a:cs typeface="+mn-cs"/>
                        </a:rPr>
                        <a:t>hereiken</a:t>
                      </a:r>
                      <a:r>
                        <a:rPr lang="nl-NL" sz="1800" b="0" i="0" kern="1200" dirty="0">
                          <a:solidFill>
                            <a:schemeClr val="dk1"/>
                          </a:solidFill>
                          <a:effectLst/>
                          <a:latin typeface="+mn-lt"/>
                          <a:ea typeface="+mn-ea"/>
                          <a:cs typeface="+mn-cs"/>
                        </a:rPr>
                        <a:t> </a:t>
                      </a:r>
                      <a:endParaRPr lang="nl-NL" dirty="0"/>
                    </a:p>
                  </a:txBody>
                  <a:tcPr/>
                </a:tc>
                <a:tc>
                  <a:txBody>
                    <a:bodyPr/>
                    <a:lstStyle/>
                    <a:p>
                      <a:r>
                        <a:rPr lang="nl-NL" dirty="0"/>
                        <a:t>Bewustwording binnen gehele keten van afspraken. </a:t>
                      </a:r>
                    </a:p>
                  </a:txBody>
                  <a:tcPr/>
                </a:tc>
                <a:extLst>
                  <a:ext uri="{0D108BD9-81ED-4DB2-BD59-A6C34878D82A}">
                    <a16:rowId xmlns:a16="http://schemas.microsoft.com/office/drawing/2014/main" val="492134059"/>
                  </a:ext>
                </a:extLst>
              </a:tr>
            </a:tbl>
          </a:graphicData>
        </a:graphic>
      </p:graphicFrame>
    </p:spTree>
    <p:extLst>
      <p:ext uri="{BB962C8B-B14F-4D97-AF65-F5344CB8AC3E}">
        <p14:creationId xmlns:p14="http://schemas.microsoft.com/office/powerpoint/2010/main" val="1696260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BB56E-C946-EF31-454F-13E4F8D3AD37}"/>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6BB5C43-CBF4-E2BA-721D-51BE78567EC0}"/>
              </a:ext>
            </a:extLst>
          </p:cNvPr>
          <p:cNvSpPr>
            <a:spLocks noGrp="1"/>
          </p:cNvSpPr>
          <p:nvPr>
            <p:ph type="body" idx="1"/>
          </p:nvPr>
        </p:nvSpPr>
        <p:spPr>
          <a:xfrm>
            <a:off x="1155219" y="2382772"/>
            <a:ext cx="10677777" cy="3092450"/>
          </a:xfrm>
        </p:spPr>
        <p:txBody>
          <a:bodyPr>
            <a:normAutofit/>
          </a:bodyPr>
          <a:lstStyle/>
          <a:p>
            <a:r>
              <a:rPr lang="nl-NL" dirty="0">
                <a:solidFill>
                  <a:schemeClr val="tx2"/>
                </a:solidFill>
              </a:rPr>
              <a:t>Samenwerking 1nul1, verslavingszorg </a:t>
            </a:r>
            <a:r>
              <a:rPr lang="nl-NL" dirty="0" err="1">
                <a:solidFill>
                  <a:schemeClr val="tx2"/>
                </a:solidFill>
              </a:rPr>
              <a:t>Emergis</a:t>
            </a:r>
            <a:endParaRPr lang="nl-NL" dirty="0">
              <a:solidFill>
                <a:schemeClr val="tx2"/>
              </a:solidFill>
            </a:endParaRPr>
          </a:p>
          <a:p>
            <a:pPr lvl="1"/>
            <a:r>
              <a:rPr lang="nl-NL" dirty="0">
                <a:solidFill>
                  <a:schemeClr val="tx2"/>
                </a:solidFill>
              </a:rPr>
              <a:t>Werkgroep en stuurgroep om onderstaande doelen te behalen</a:t>
            </a:r>
          </a:p>
          <a:p>
            <a:pPr lvl="1"/>
            <a:endParaRPr lang="nl-NL" dirty="0">
              <a:solidFill>
                <a:schemeClr val="tx2"/>
              </a:solidFill>
            </a:endParaRPr>
          </a:p>
          <a:p>
            <a:pPr lvl="1"/>
            <a:endParaRPr lang="nl-NL" dirty="0">
              <a:solidFill>
                <a:schemeClr val="tx2"/>
              </a:solidFill>
            </a:endParaRPr>
          </a:p>
          <a:p>
            <a:pPr lvl="1"/>
            <a:br>
              <a:rPr lang="nl-NL" dirty="0">
                <a:solidFill>
                  <a:schemeClr val="tx2"/>
                </a:solidFill>
              </a:rPr>
            </a:br>
            <a:r>
              <a:rPr lang="nl-NL" dirty="0">
                <a:solidFill>
                  <a:schemeClr val="tx2"/>
                </a:solidFill>
              </a:rPr>
              <a:t>									</a:t>
            </a:r>
          </a:p>
        </p:txBody>
      </p:sp>
      <p:sp>
        <p:nvSpPr>
          <p:cNvPr id="3" name="Titel 2">
            <a:extLst>
              <a:ext uri="{FF2B5EF4-FFF2-40B4-BE49-F238E27FC236}">
                <a16:creationId xmlns:a16="http://schemas.microsoft.com/office/drawing/2014/main" id="{1F097060-53BE-BEB4-9EA9-745C1D0E451D}"/>
              </a:ext>
            </a:extLst>
          </p:cNvPr>
          <p:cNvSpPr>
            <a:spLocks noGrp="1"/>
          </p:cNvSpPr>
          <p:nvPr>
            <p:ph type="title"/>
          </p:nvPr>
        </p:nvSpPr>
        <p:spPr>
          <a:xfrm>
            <a:off x="1365250" y="1754105"/>
            <a:ext cx="9215438" cy="628942"/>
          </a:xfrm>
        </p:spPr>
        <p:txBody>
          <a:bodyPr>
            <a:normAutofit fontScale="90000"/>
          </a:bodyPr>
          <a:lstStyle/>
          <a:p>
            <a:r>
              <a:rPr lang="nl-NL" dirty="0"/>
              <a:t>Open en Alert</a:t>
            </a:r>
          </a:p>
        </p:txBody>
      </p:sp>
      <p:sp>
        <p:nvSpPr>
          <p:cNvPr id="4" name="Tijdelijke aanduiding voor voettekst 3">
            <a:extLst>
              <a:ext uri="{FF2B5EF4-FFF2-40B4-BE49-F238E27FC236}">
                <a16:creationId xmlns:a16="http://schemas.microsoft.com/office/drawing/2014/main" id="{D4E13FB5-4694-D1F8-33BB-138E0FFF8326}"/>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graphicFrame>
        <p:nvGraphicFramePr>
          <p:cNvPr id="8" name="Tabel 7">
            <a:extLst>
              <a:ext uri="{FF2B5EF4-FFF2-40B4-BE49-F238E27FC236}">
                <a16:creationId xmlns:a16="http://schemas.microsoft.com/office/drawing/2014/main" id="{7AB41F13-42BC-3B63-3294-598B3701EBB7}"/>
              </a:ext>
            </a:extLst>
          </p:cNvPr>
          <p:cNvGraphicFramePr>
            <a:graphicFrameLocks noGrp="1"/>
          </p:cNvGraphicFramePr>
          <p:nvPr>
            <p:extLst>
              <p:ext uri="{D42A27DB-BD31-4B8C-83A1-F6EECF244321}">
                <p14:modId xmlns:p14="http://schemas.microsoft.com/office/powerpoint/2010/main" val="2389940268"/>
              </p:ext>
            </p:extLst>
          </p:nvPr>
        </p:nvGraphicFramePr>
        <p:xfrm>
          <a:off x="1217148" y="3756544"/>
          <a:ext cx="9819633" cy="2737456"/>
        </p:xfrm>
        <a:graphic>
          <a:graphicData uri="http://schemas.openxmlformats.org/drawingml/2006/table">
            <a:tbl>
              <a:tblPr firstRow="1" bandRow="1">
                <a:tableStyleId>{C083E6E3-FA7D-4D7B-A595-EF9225AFEA82}</a:tableStyleId>
              </a:tblPr>
              <a:tblGrid>
                <a:gridCol w="3273211">
                  <a:extLst>
                    <a:ext uri="{9D8B030D-6E8A-4147-A177-3AD203B41FA5}">
                      <a16:colId xmlns:a16="http://schemas.microsoft.com/office/drawing/2014/main" val="1327316755"/>
                    </a:ext>
                  </a:extLst>
                </a:gridCol>
                <a:gridCol w="3273211">
                  <a:extLst>
                    <a:ext uri="{9D8B030D-6E8A-4147-A177-3AD203B41FA5}">
                      <a16:colId xmlns:a16="http://schemas.microsoft.com/office/drawing/2014/main" val="4256312363"/>
                    </a:ext>
                  </a:extLst>
                </a:gridCol>
                <a:gridCol w="3273211">
                  <a:extLst>
                    <a:ext uri="{9D8B030D-6E8A-4147-A177-3AD203B41FA5}">
                      <a16:colId xmlns:a16="http://schemas.microsoft.com/office/drawing/2014/main" val="2852207080"/>
                    </a:ext>
                  </a:extLst>
                </a:gridCol>
              </a:tblGrid>
              <a:tr h="908656">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3940924652"/>
                  </a:ext>
                </a:extLst>
              </a:tr>
              <a:tr h="0">
                <a:tc>
                  <a:txBody>
                    <a:bodyPr/>
                    <a:lstStyle/>
                    <a:p>
                      <a:r>
                        <a:rPr lang="nl-NL" dirty="0">
                          <a:solidFill>
                            <a:schemeClr val="tx2"/>
                          </a:solidFill>
                        </a:rPr>
                        <a:t>Beleidsontwikkeling</a:t>
                      </a:r>
                      <a:endParaRPr lang="nl-NL" dirty="0"/>
                    </a:p>
                  </a:txBody>
                  <a:tcPr/>
                </a:tc>
                <a:tc>
                  <a:txBody>
                    <a:bodyPr/>
                    <a:lstStyle/>
                    <a:p>
                      <a:r>
                        <a:rPr lang="nl-NL" dirty="0">
                          <a:solidFill>
                            <a:schemeClr val="tx2"/>
                          </a:solidFill>
                        </a:rPr>
                        <a:t>Deskundigheidsbevordering</a:t>
                      </a:r>
                      <a:endParaRPr lang="nl-N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solidFill>
                            <a:schemeClr val="tx2"/>
                          </a:solidFill>
                        </a:rPr>
                        <a:t>Samenwerking IVZ</a:t>
                      </a:r>
                      <a:endParaRPr lang="nl-NL" dirty="0"/>
                    </a:p>
                    <a:p>
                      <a:endParaRPr lang="nl-NL" dirty="0"/>
                    </a:p>
                  </a:txBody>
                  <a:tcPr/>
                </a:tc>
                <a:extLst>
                  <a:ext uri="{0D108BD9-81ED-4DB2-BD59-A6C34878D82A}">
                    <a16:rowId xmlns:a16="http://schemas.microsoft.com/office/drawing/2014/main" val="2528769994"/>
                  </a:ext>
                </a:extLst>
              </a:tr>
              <a:tr h="921276">
                <a:tc>
                  <a:txBody>
                    <a:bodyPr/>
                    <a:lstStyle/>
                    <a:p>
                      <a:r>
                        <a:rPr lang="nl-NL" dirty="0"/>
                        <a:t>Door middel van probleemanalyse wordt wenselijk situatie duidelijk, er ontstaan kaders voor middelenbeleid</a:t>
                      </a:r>
                    </a:p>
                  </a:txBody>
                  <a:tcPr/>
                </a:tc>
                <a:tc>
                  <a:txBody>
                    <a:bodyPr/>
                    <a:lstStyle/>
                    <a:p>
                      <a:r>
                        <a:rPr lang="nl-NL" dirty="0"/>
                        <a:t>Medewerkers worden geschoold en in staat gesteld om het wenselijke beleid uit te voeren</a:t>
                      </a:r>
                    </a:p>
                  </a:txBody>
                  <a:tcPr/>
                </a:tc>
                <a:tc>
                  <a:txBody>
                    <a:bodyPr/>
                    <a:lstStyle/>
                    <a:p>
                      <a:r>
                        <a:rPr lang="nl-NL" dirty="0"/>
                        <a:t>Samenwerkingsrelatie met instelling verslavingszorg. Verzekerd van een toekomst-bestendige ketenaanpak</a:t>
                      </a:r>
                    </a:p>
                  </a:txBody>
                  <a:tcPr/>
                </a:tc>
                <a:extLst>
                  <a:ext uri="{0D108BD9-81ED-4DB2-BD59-A6C34878D82A}">
                    <a16:rowId xmlns:a16="http://schemas.microsoft.com/office/drawing/2014/main" val="1124307272"/>
                  </a:ext>
                </a:extLst>
              </a:tr>
            </a:tbl>
          </a:graphicData>
        </a:graphic>
      </p:graphicFrame>
      <p:pic>
        <p:nvPicPr>
          <p:cNvPr id="9" name="Afbeelding 8">
            <a:extLst>
              <a:ext uri="{FF2B5EF4-FFF2-40B4-BE49-F238E27FC236}">
                <a16:creationId xmlns:a16="http://schemas.microsoft.com/office/drawing/2014/main" id="{CAC4E323-F043-4C41-A685-835E4384D99C}"/>
              </a:ext>
            </a:extLst>
          </p:cNvPr>
          <p:cNvPicPr>
            <a:picLocks noChangeAspect="1"/>
          </p:cNvPicPr>
          <p:nvPr/>
        </p:nvPicPr>
        <p:blipFill>
          <a:blip r:embed="rId2"/>
          <a:stretch>
            <a:fillRect/>
          </a:stretch>
        </p:blipFill>
        <p:spPr>
          <a:xfrm>
            <a:off x="1178862" y="3624357"/>
            <a:ext cx="993734" cy="993734"/>
          </a:xfrm>
          <a:prstGeom prst="rect">
            <a:avLst/>
          </a:prstGeom>
        </p:spPr>
      </p:pic>
      <p:pic>
        <p:nvPicPr>
          <p:cNvPr id="10" name="Afbeelding 9">
            <a:extLst>
              <a:ext uri="{FF2B5EF4-FFF2-40B4-BE49-F238E27FC236}">
                <a16:creationId xmlns:a16="http://schemas.microsoft.com/office/drawing/2014/main" id="{65257B6E-5798-A942-4335-730506493419}"/>
              </a:ext>
            </a:extLst>
          </p:cNvPr>
          <p:cNvPicPr>
            <a:picLocks noChangeAspect="1"/>
          </p:cNvPicPr>
          <p:nvPr/>
        </p:nvPicPr>
        <p:blipFill>
          <a:blip r:embed="rId3"/>
          <a:stretch>
            <a:fillRect/>
          </a:stretch>
        </p:blipFill>
        <p:spPr>
          <a:xfrm>
            <a:off x="4295800" y="3478040"/>
            <a:ext cx="1286367" cy="1286367"/>
          </a:xfrm>
          <a:prstGeom prst="rect">
            <a:avLst/>
          </a:prstGeom>
        </p:spPr>
      </p:pic>
      <p:pic>
        <p:nvPicPr>
          <p:cNvPr id="11" name="Afbeelding 10">
            <a:extLst>
              <a:ext uri="{FF2B5EF4-FFF2-40B4-BE49-F238E27FC236}">
                <a16:creationId xmlns:a16="http://schemas.microsoft.com/office/drawing/2014/main" id="{3600CC0F-834E-CBDF-210B-876782DE2F0B}"/>
              </a:ext>
            </a:extLst>
          </p:cNvPr>
          <p:cNvPicPr>
            <a:picLocks noChangeAspect="1"/>
          </p:cNvPicPr>
          <p:nvPr/>
        </p:nvPicPr>
        <p:blipFill>
          <a:blip r:embed="rId4"/>
          <a:stretch>
            <a:fillRect/>
          </a:stretch>
        </p:blipFill>
        <p:spPr>
          <a:xfrm>
            <a:off x="7867199" y="3624357"/>
            <a:ext cx="938865" cy="938865"/>
          </a:xfrm>
          <a:prstGeom prst="rect">
            <a:avLst/>
          </a:prstGeom>
        </p:spPr>
      </p:pic>
    </p:spTree>
    <p:extLst>
      <p:ext uri="{BB962C8B-B14F-4D97-AF65-F5344CB8AC3E}">
        <p14:creationId xmlns:p14="http://schemas.microsoft.com/office/powerpoint/2010/main" val="666764995"/>
      </p:ext>
    </p:extLst>
  </p:cSld>
  <p:clrMapOvr>
    <a:masterClrMapping/>
  </p:clrMapOvr>
</p:sld>
</file>

<file path=ppt/theme/theme1.xml><?xml version="1.0" encoding="utf-8"?>
<a:theme xmlns:a="http://schemas.openxmlformats.org/drawingml/2006/main" name="Kantoorthema">
  <a:themeElements>
    <a:clrScheme name="Leger des Heils">
      <a:dk1>
        <a:srgbClr val="E8231A"/>
      </a:dk1>
      <a:lt1>
        <a:srgbClr val="FFFFFF"/>
      </a:lt1>
      <a:dk2>
        <a:srgbClr val="072328"/>
      </a:dk2>
      <a:lt2>
        <a:srgbClr val="E7E6E6"/>
      </a:lt2>
      <a:accent1>
        <a:srgbClr val="E8231A"/>
      </a:accent1>
      <a:accent2>
        <a:srgbClr val="E8231A"/>
      </a:accent2>
      <a:accent3>
        <a:srgbClr val="E8231A"/>
      </a:accent3>
      <a:accent4>
        <a:srgbClr val="E8231A"/>
      </a:accent4>
      <a:accent5>
        <a:srgbClr val="E8231A"/>
      </a:accent5>
      <a:accent6>
        <a:srgbClr val="E8231A"/>
      </a:accent6>
      <a:hlink>
        <a:srgbClr val="E8231A"/>
      </a:hlink>
      <a:folHlink>
        <a:srgbClr val="E8231A"/>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6" id="{B4081B3E-86D2-204E-8575-7130A5CAB2FD}" vid="{DD5AEA68-0CDF-A244-AF7F-F23CC70089B5}"/>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SjabloonPowerpoint_LDH</Template>
  <TotalTime>17581</TotalTime>
  <Words>932</Words>
  <Application>Microsoft Office PowerPoint</Application>
  <PresentationFormat>Breedbeeld</PresentationFormat>
  <Paragraphs>131</Paragraphs>
  <Slides>17</Slides>
  <Notes>0</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17</vt:i4>
      </vt:variant>
    </vt:vector>
  </HeadingPairs>
  <TitlesOfParts>
    <vt:vector size="26" baseType="lpstr">
      <vt:lpstr>Aptos</vt:lpstr>
      <vt:lpstr>Arial</vt:lpstr>
      <vt:lpstr>Calibri</vt:lpstr>
      <vt:lpstr>Corbel</vt:lpstr>
      <vt:lpstr>Courier New</vt:lpstr>
      <vt:lpstr>Times New Roman</vt:lpstr>
      <vt:lpstr>Trebuchet MS</vt:lpstr>
      <vt:lpstr>Tw Cen MT</vt:lpstr>
      <vt:lpstr>Kantoorthema</vt:lpstr>
      <vt:lpstr>Welkom</vt:lpstr>
      <vt:lpstr>Samen voor een prettige leefomgeving</vt:lpstr>
      <vt:lpstr>Halfjaarlijks overleg </vt:lpstr>
      <vt:lpstr>Doel overleg</vt:lpstr>
      <vt:lpstr>Samenwerkingen leefbaarheidsplan</vt:lpstr>
      <vt:lpstr>Hoe voorkomen we overlast in het dorp? </vt:lpstr>
      <vt:lpstr>Structurele preventie </vt:lpstr>
      <vt:lpstr>Preventie</vt:lpstr>
      <vt:lpstr>Open en Alert</vt:lpstr>
      <vt:lpstr>  Hoe handelen we wanneer er sprake is van overlast</vt:lpstr>
      <vt:lpstr>Werkwijze bij melding van overlast</vt:lpstr>
      <vt:lpstr>Toekomst: Buurtwerker inzet </vt:lpstr>
      <vt:lpstr>Communicatie</vt:lpstr>
      <vt:lpstr>Communicatie met de buurt</vt:lpstr>
      <vt:lpstr> Bewoner van Hoeve la Salette aan het woord</vt:lpstr>
      <vt:lpstr> Zijn er nog vragen en/of  opmerkingen ?</vt:lpstr>
      <vt:lpstr>Bedankt  voor je  aandacht</vt:lpstr>
    </vt:vector>
  </TitlesOfParts>
  <Company>Leger des Heils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Elsa Jovanov</dc:creator>
  <cp:lastModifiedBy>Enia Blommaart</cp:lastModifiedBy>
  <cp:revision>9</cp:revision>
  <cp:lastPrinted>2025-04-07T15:34:03Z</cp:lastPrinted>
  <dcterms:created xsi:type="dcterms:W3CDTF">2024-12-16T07:35:35Z</dcterms:created>
  <dcterms:modified xsi:type="dcterms:W3CDTF">2025-04-07T15:36:51Z</dcterms:modified>
</cp:coreProperties>
</file>